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E7E87-100C-4391-A676-6A6A2297F5D4}" type="datetimeFigureOut">
              <a:rPr lang="en-US" smtClean="0"/>
              <a:t>10/18/2023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EB172-4E00-4929-9118-AA7217D699E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E7E87-100C-4391-A676-6A6A2297F5D4}" type="datetimeFigureOut">
              <a:rPr lang="en-US" smtClean="0"/>
              <a:t>10/18/2023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EB172-4E00-4929-9118-AA7217D699E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E7E87-100C-4391-A676-6A6A2297F5D4}" type="datetimeFigureOut">
              <a:rPr lang="en-US" smtClean="0"/>
              <a:t>10/18/2023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EB172-4E00-4929-9118-AA7217D699E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E7E87-100C-4391-A676-6A6A2297F5D4}" type="datetimeFigureOut">
              <a:rPr lang="en-US" smtClean="0"/>
              <a:t>10/18/2023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EB172-4E00-4929-9118-AA7217D699E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E7E87-100C-4391-A676-6A6A2297F5D4}" type="datetimeFigureOut">
              <a:rPr lang="en-US" smtClean="0"/>
              <a:t>10/18/2023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EB172-4E00-4929-9118-AA7217D699E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E7E87-100C-4391-A676-6A6A2297F5D4}" type="datetimeFigureOut">
              <a:rPr lang="en-US" smtClean="0"/>
              <a:t>10/18/2023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EB172-4E00-4929-9118-AA7217D699E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E7E87-100C-4391-A676-6A6A2297F5D4}" type="datetimeFigureOut">
              <a:rPr lang="en-US" smtClean="0"/>
              <a:t>10/18/2023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EB172-4E00-4929-9118-AA7217D699E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E7E87-100C-4391-A676-6A6A2297F5D4}" type="datetimeFigureOut">
              <a:rPr lang="en-US" smtClean="0"/>
              <a:t>10/18/2023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EB172-4E00-4929-9118-AA7217D699E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E7E87-100C-4391-A676-6A6A2297F5D4}" type="datetimeFigureOut">
              <a:rPr lang="en-US" smtClean="0"/>
              <a:t>10/18/2023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EB172-4E00-4929-9118-AA7217D699E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E7E87-100C-4391-A676-6A6A2297F5D4}" type="datetimeFigureOut">
              <a:rPr lang="en-US" smtClean="0"/>
              <a:t>10/18/2023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EB172-4E00-4929-9118-AA7217D699E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E7E87-100C-4391-A676-6A6A2297F5D4}" type="datetimeFigureOut">
              <a:rPr lang="en-US" smtClean="0"/>
              <a:t>10/18/2023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EB172-4E00-4929-9118-AA7217D699E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5E7E87-100C-4391-A676-6A6A2297F5D4}" type="datetimeFigureOut">
              <a:rPr lang="en-US" smtClean="0"/>
              <a:t>10/18/2023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FEB172-4E00-4929-9118-AA7217D699E6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rtl="1"/>
            <a:r>
              <a:rPr lang="ar-JO" dirty="0" smtClean="0"/>
              <a:t>ره‌ هه‌ نده كانی گونجاندن و بواره‌ كانی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40000" lnSpcReduction="20000"/>
          </a:bodyPr>
          <a:lstStyle/>
          <a:p>
            <a:r>
              <a:rPr lang="ar-JO" dirty="0" smtClean="0"/>
              <a:t>1- خۆگونجاندنی كه‌سی هه‌لچوونی :</a:t>
            </a:r>
          </a:p>
          <a:p>
            <a:r>
              <a:rPr lang="ar-JO" dirty="0" smtClean="0"/>
              <a:t>واتا دلخۆشبوون له‌گه‌ل خوود ورازیبوون له‌خود وتێركردنی پێداویستیه‌ سه‌ره‌كیه‌كان و پێداویستیه‌ وه‌رگیراه‌وكان </a:t>
            </a:r>
          </a:p>
          <a:p>
            <a:r>
              <a:rPr lang="ar-JO" dirty="0" smtClean="0"/>
              <a:t>2- گونجاندنی كۆمه‌لایه‌تی :- واتا دلخۆشبوون له‌گه‌ل كه‌سانی ده‌وروبه‌ر و پابه‌ندبوون به‌ یاساكانی كۆمه‌لگاو كارلیكردنی كۆمه‌لایه‌تی ئه‌رێنی . ئه‌م جۆره‌ گونجاندنه‌ له‌م بوارانه‌ی خواره‌وه‌ به‌دی ده‌كریت:-</a:t>
            </a:r>
          </a:p>
          <a:p>
            <a:r>
              <a:rPr lang="ar-JO" dirty="0" smtClean="0"/>
              <a:t>1- له‌ خویندن كه‌ پێی دوتریت گونجان له‌ خوێندن </a:t>
            </a:r>
          </a:p>
          <a:p>
            <a:r>
              <a:rPr lang="ar-JO" dirty="0" smtClean="0"/>
              <a:t>2- له‌ خێزان :- كه‌ پێی ده‌وترێت گونجانی خێزانی </a:t>
            </a:r>
          </a:p>
          <a:p>
            <a:r>
              <a:rPr lang="ar-JO" dirty="0" smtClean="0"/>
              <a:t>3- له‌ كاركردن :- كه‌ پێی ده‌وترێت گونجانی خێزانی 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JO" dirty="0" smtClean="0"/>
              <a:t>تایبه‌تمه‌ندییه‌كانی پرۆسه‌ی گونجاندن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32500" lnSpcReduction="20000"/>
          </a:bodyPr>
          <a:lstStyle/>
          <a:p>
            <a:r>
              <a:rPr lang="ar-JO" dirty="0" smtClean="0"/>
              <a:t>پرۆسه‌ی گونجان كۆمه‌لێك تایبه‌تمه‌ندی هه‌یه‌ كه‌ كاریگه‌ریه‌كی زۆری هه‌‌یه‌ بۆ گه‌یاندنی تاك به‌ پله‌یه‌كی به‌رز له‌گونجان و دروستی ده‌روونی ” گرنگترین ئه‌و تایبه‌تمه‌ندیانه‌ :</a:t>
            </a:r>
          </a:p>
          <a:p>
            <a:r>
              <a:rPr lang="ar-JO" dirty="0" smtClean="0"/>
              <a:t>1- پرۆسه‌ی گونجان پرۆسه‌یه‌كی خۆویسته‌ .</a:t>
            </a:r>
          </a:p>
          <a:p>
            <a:r>
              <a:rPr lang="ar-JO" dirty="0" smtClean="0"/>
              <a:t>2- له‌ پرۆسه‌ی گونجاندا له‌وانه‌یه‌ تاك گۆرانكاری له‌ خودی خۆی بكات (ژینگه‌ی ناوه‌كی) ، وه‌ له‌وانه‌یه‌ گۆرانكاری بكرێت له‌ پێناو خۆگونجاندن له‌گه‌ل (ژینگه‌ی ناوه‌كی)</a:t>
            </a:r>
          </a:p>
          <a:p>
            <a:r>
              <a:rPr lang="ar-JO" dirty="0" smtClean="0"/>
              <a:t>3- پرۆسه‌ی گونجان رونتر ده‌بیت كاتیك روبه‌روی واقیع ده‌بێته‌وه‌ </a:t>
            </a:r>
          </a:p>
          <a:p>
            <a:r>
              <a:rPr lang="ar-JO" dirty="0" smtClean="0"/>
              <a:t>4- هۆكاره‌ بۆماوه‌ییه‌كان كاریگه‌ری هه‌یه‌ له‌سه‌ر پرۆسه‌ی گونجان</a:t>
            </a:r>
          </a:p>
          <a:p>
            <a:r>
              <a:rPr lang="ar-JO" dirty="0" smtClean="0"/>
              <a:t>5-پرۆسه‌ی گونجانی ده‌روونی پرۆسه‌یه‌كی دینامیكی به‌رده‌واه‌ </a:t>
            </a:r>
          </a:p>
          <a:p>
            <a:r>
              <a:rPr lang="ar-JO" dirty="0" smtClean="0"/>
              <a:t>6- پله‌ی ته‌ندروستی ده‌روونی </a:t>
            </a:r>
            <a:r>
              <a:rPr lang="ar-JO" sz="2000" dirty="0" smtClean="0"/>
              <a:t> </a:t>
            </a:r>
            <a:r>
              <a:rPr lang="ar-JO" dirty="0" smtClean="0"/>
              <a:t>له‌ لای تاك ده‌وه‌ستێت له‌سه‌ر راده‌ی توانای تاك بۆ خۆ گونجاندن له‌ بواره‌ جۆراو جۆره‌كاندا</a:t>
            </a:r>
          </a:p>
          <a:p>
            <a:r>
              <a:rPr lang="ar-JO" sz="2000" dirty="0" smtClean="0"/>
              <a:t>7- هه‌ر ره‌فتارێك ببێته‌ هۆی تێركردنی پێداویستی  و كه‌م كردنه‌وه‌ی شله‌ ژان لای ئه‌وه‌ ره‌فتاریكی گونجاوه‌  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JO" dirty="0" smtClean="0"/>
              <a:t>هۆكاره‌ سه‌ره‌كیه‌كان كه‌ یارمه‌تی گونجان ده‌ده‌ن :-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40000" lnSpcReduction="20000"/>
          </a:bodyPr>
          <a:lstStyle/>
          <a:p>
            <a:r>
              <a:rPr lang="ar-JO" dirty="0" smtClean="0"/>
              <a:t>1- تێركردنی پێداویستیه‌ سه‌ره‌تاییه‌كان و پێداویستی كه‌سایه‌تی </a:t>
            </a:r>
          </a:p>
          <a:p>
            <a:r>
              <a:rPr lang="ar-JO" dirty="0" smtClean="0"/>
              <a:t>2- هۆكاری فسیۆلۆژی</a:t>
            </a:r>
          </a:p>
          <a:p>
            <a:r>
              <a:rPr lang="ar-JO" dirty="0" smtClean="0"/>
              <a:t>3- فێربوونی كارامه‌ی خۆگونجاندن</a:t>
            </a:r>
          </a:p>
          <a:p>
            <a:r>
              <a:rPr lang="ar-JO" dirty="0" smtClean="0"/>
              <a:t>4- دیارده‌ جه‌سته‌ییه‌ كه‌سایه‌تیه‌كان</a:t>
            </a:r>
          </a:p>
          <a:p>
            <a:r>
              <a:rPr lang="ar-JO" dirty="0" smtClean="0"/>
              <a:t>5- ئاستی كۆمه‌لایه‌تی و رۆشنبیری</a:t>
            </a:r>
          </a:p>
          <a:p>
            <a:r>
              <a:rPr lang="ar-JO" dirty="0" smtClean="0"/>
              <a:t>6- له‌گه‌ل بون (المسایره‌) </a:t>
            </a:r>
          </a:p>
          <a:p>
            <a:r>
              <a:rPr lang="ar-JO" dirty="0" smtClean="0"/>
              <a:t>7- سینه‌ماو رادیۆو ته‌له‌فزیۆن و كتێبی ورووژین</a:t>
            </a:r>
          </a:p>
          <a:p>
            <a:r>
              <a:rPr lang="ar-JO" dirty="0" smtClean="0"/>
              <a:t>8- پله‌ی قبول كردنی مرۆڤ بۆ خودی خۆی 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JO" dirty="0" smtClean="0"/>
              <a:t>ئه‌و هۆكارانه‌ی كه‌ یارمه‌تی ده‌رن بۆ خراپی گونجاندن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ar-JO" dirty="0" smtClean="0"/>
              <a:t>1- نه‌بوونی جێگیری جیهانی </a:t>
            </a:r>
          </a:p>
          <a:p>
            <a:r>
              <a:rPr lang="ar-JO" dirty="0" smtClean="0"/>
              <a:t>2- مرۆڤ له‌ زه‌مه‌نێكا ده‌ژیا به‌های رۆحی و ئایینیه‌كانله‌ ره‌فتاریدا پێگه‌یه‌كی به‌رزی هه‌بوو</a:t>
            </a:r>
          </a:p>
          <a:p>
            <a:r>
              <a:rPr lang="ar-JO" dirty="0" smtClean="0"/>
              <a:t>3- كه‌می بارو دۆخی كاركردن له‌سه‌رده‌می تازه‌دا</a:t>
            </a:r>
          </a:p>
          <a:p>
            <a:r>
              <a:rPr lang="ar-JO" dirty="0" smtClean="0"/>
              <a:t>4-  زۆر بوونی دانیشتوان به‌راده‌یه‌كی زۆر له‌ جیهاندا </a:t>
            </a:r>
          </a:p>
          <a:p>
            <a:r>
              <a:rPr lang="ar-JO" dirty="0" smtClean="0"/>
              <a:t>5- به‌ره‌و پێشچوونی ته‌كنه‌لۆژی و به‌ره‌و پیشچوونێكی خێرا له‌ هه‌موو بواره‌كانی ژیان دا</a:t>
            </a:r>
          </a:p>
          <a:p>
            <a:r>
              <a:rPr lang="ar-JO" smtClean="0"/>
              <a:t>6- تایبه‌تمه‌ندی  دانیشتوان بوه‌ هۆی زیاد بوون له‌ رێژه‌ی دانیشتوان  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313</Words>
  <Application>Microsoft Office PowerPoint</Application>
  <PresentationFormat>On-screen Show (4:3)</PresentationFormat>
  <Paragraphs>32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ره‌ هه‌ نده كانی گونجاندن و بواره‌ كانی</vt:lpstr>
      <vt:lpstr>تایبه‌تمه‌ندییه‌كانی پرۆسه‌ی گونجاندن</vt:lpstr>
      <vt:lpstr>هۆكاره‌ سه‌ره‌كیه‌كان كه‌ یارمه‌تی گونجان ده‌ده‌ن :-</vt:lpstr>
      <vt:lpstr>ئه‌و هۆكارانه‌ی كه‌ یارمه‌تی ده‌رن بۆ خراپی گونجاندن </vt:lpstr>
    </vt:vector>
  </TitlesOfParts>
  <Company>Shamfuture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ره‌ هه‌ نده كانی گونجاندن و بواره‌ كانی</dc:title>
  <dc:creator>Shamfuture</dc:creator>
  <cp:lastModifiedBy>Shamfuture</cp:lastModifiedBy>
  <cp:revision>21</cp:revision>
  <dcterms:created xsi:type="dcterms:W3CDTF">2023-10-18T17:01:22Z</dcterms:created>
  <dcterms:modified xsi:type="dcterms:W3CDTF">2023-10-18T17:51:46Z</dcterms:modified>
</cp:coreProperties>
</file>