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4128" r:id="rId1"/>
  </p:sldMasterIdLst>
  <p:notesMasterIdLst>
    <p:notesMasterId r:id="rId8"/>
  </p:notesMasterIdLst>
  <p:sldIdLst>
    <p:sldId id="270" r:id="rId2"/>
    <p:sldId id="269" r:id="rId3"/>
    <p:sldId id="258" r:id="rId4"/>
    <p:sldId id="274" r:id="rId5"/>
    <p:sldId id="278" r:id="rId6"/>
    <p:sldId id="279" r:id="rId7"/>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0070C0"/>
    <a:srgbClr val="932121"/>
    <a:srgbClr val="0000FF"/>
    <a:srgbClr val="32148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93" d="100"/>
          <a:sy n="93" d="100"/>
        </p:scale>
        <p:origin x="1162" y="8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1342AE8D-90B0-4D7B-A3C3-F9396B8A55EC}" type="datetimeFigureOut">
              <a:rPr lang="ar-IQ" smtClean="0"/>
              <a:t>14/07/1444</a:t>
            </a:fld>
            <a:endParaRPr lang="ar-IQ"/>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419B39F9-2061-442E-9E7C-A740FF461B0E}" type="slidenum">
              <a:rPr lang="ar-IQ" smtClean="0"/>
              <a:t>‹#›</a:t>
            </a:fld>
            <a:endParaRPr lang="ar-IQ"/>
          </a:p>
        </p:txBody>
      </p:sp>
    </p:spTree>
    <p:extLst>
      <p:ext uri="{BB962C8B-B14F-4D97-AF65-F5344CB8AC3E}">
        <p14:creationId xmlns:p14="http://schemas.microsoft.com/office/powerpoint/2010/main" val="4091124012"/>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IQ"/>
          </a:p>
        </p:txBody>
      </p:sp>
      <p:sp>
        <p:nvSpPr>
          <p:cNvPr id="4" name="Slide Number Placeholder 3"/>
          <p:cNvSpPr>
            <a:spLocks noGrp="1"/>
          </p:cNvSpPr>
          <p:nvPr>
            <p:ph type="sldNum" sz="quarter" idx="10"/>
          </p:nvPr>
        </p:nvSpPr>
        <p:spPr/>
        <p:txBody>
          <a:bodyPr/>
          <a:lstStyle/>
          <a:p>
            <a:fld id="{419B39F9-2061-442E-9E7C-A740FF461B0E}" type="slidenum">
              <a:rPr lang="ar-IQ" smtClean="0"/>
              <a:t>1</a:t>
            </a:fld>
            <a:endParaRPr lang="ar-IQ"/>
          </a:p>
        </p:txBody>
      </p:sp>
    </p:spTree>
    <p:extLst>
      <p:ext uri="{BB962C8B-B14F-4D97-AF65-F5344CB8AC3E}">
        <p14:creationId xmlns:p14="http://schemas.microsoft.com/office/powerpoint/2010/main" val="8872886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ar-IQ"/>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ar-IQ"/>
          </a:p>
        </p:txBody>
      </p:sp>
      <p:sp>
        <p:nvSpPr>
          <p:cNvPr id="4" name="Date Placeholder 3"/>
          <p:cNvSpPr>
            <a:spLocks noGrp="1"/>
          </p:cNvSpPr>
          <p:nvPr>
            <p:ph type="dt" sz="half" idx="10"/>
          </p:nvPr>
        </p:nvSpPr>
        <p:spPr/>
        <p:txBody>
          <a:bodyPr/>
          <a:lstStyle/>
          <a:p>
            <a:fld id="{1918EAC8-EC45-46AE-B127-776F1E6DC6CD}" type="datetime1">
              <a:rPr lang="en-US" smtClean="0"/>
              <a:t>2/4/2023</a:t>
            </a:fld>
            <a:endParaRPr lang="ar-IQ"/>
          </a:p>
        </p:txBody>
      </p:sp>
      <p:sp>
        <p:nvSpPr>
          <p:cNvPr id="5" name="Footer Placeholder 4"/>
          <p:cNvSpPr>
            <a:spLocks noGrp="1"/>
          </p:cNvSpPr>
          <p:nvPr>
            <p:ph type="ftr" sz="quarter" idx="11"/>
          </p:nvPr>
        </p:nvSpPr>
        <p:spPr/>
        <p:txBody>
          <a:bodyPr/>
          <a:lstStyle/>
          <a:p>
            <a:r>
              <a:rPr lang="ar-IQ"/>
              <a:t>111</a:t>
            </a:r>
          </a:p>
        </p:txBody>
      </p:sp>
      <p:sp>
        <p:nvSpPr>
          <p:cNvPr id="6" name="Slide Number Placeholder 5"/>
          <p:cNvSpPr>
            <a:spLocks noGrp="1"/>
          </p:cNvSpPr>
          <p:nvPr>
            <p:ph type="sldNum" sz="quarter" idx="12"/>
          </p:nvPr>
        </p:nvSpPr>
        <p:spPr/>
        <p:txBody>
          <a:bodyPr/>
          <a:lstStyle/>
          <a:p>
            <a:fld id="{64079F43-72A0-420E-AC11-C557A754E6F8}" type="slidenum">
              <a:rPr lang="ar-IQ" smtClean="0"/>
              <a:t>‹#›</a:t>
            </a:fld>
            <a:endParaRPr lang="ar-IQ"/>
          </a:p>
        </p:txBody>
      </p:sp>
    </p:spTree>
    <p:extLst>
      <p:ext uri="{BB962C8B-B14F-4D97-AF65-F5344CB8AC3E}">
        <p14:creationId xmlns:p14="http://schemas.microsoft.com/office/powerpoint/2010/main" val="6753343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4" name="Date Placeholder 3"/>
          <p:cNvSpPr>
            <a:spLocks noGrp="1"/>
          </p:cNvSpPr>
          <p:nvPr>
            <p:ph type="dt" sz="half" idx="10"/>
          </p:nvPr>
        </p:nvSpPr>
        <p:spPr/>
        <p:txBody>
          <a:bodyPr/>
          <a:lstStyle/>
          <a:p>
            <a:fld id="{3B3F245D-4DA1-4D11-8B25-9FA6201992DB}" type="datetime1">
              <a:rPr lang="en-US" smtClean="0"/>
              <a:t>2/4/2023</a:t>
            </a:fld>
            <a:endParaRPr lang="ar-IQ"/>
          </a:p>
        </p:txBody>
      </p:sp>
      <p:sp>
        <p:nvSpPr>
          <p:cNvPr id="5" name="Footer Placeholder 4"/>
          <p:cNvSpPr>
            <a:spLocks noGrp="1"/>
          </p:cNvSpPr>
          <p:nvPr>
            <p:ph type="ftr" sz="quarter" idx="11"/>
          </p:nvPr>
        </p:nvSpPr>
        <p:spPr/>
        <p:txBody>
          <a:bodyPr/>
          <a:lstStyle/>
          <a:p>
            <a:r>
              <a:rPr lang="ar-IQ"/>
              <a:t>111</a:t>
            </a:r>
          </a:p>
        </p:txBody>
      </p:sp>
      <p:sp>
        <p:nvSpPr>
          <p:cNvPr id="6" name="Slide Number Placeholder 5"/>
          <p:cNvSpPr>
            <a:spLocks noGrp="1"/>
          </p:cNvSpPr>
          <p:nvPr>
            <p:ph type="sldNum" sz="quarter" idx="12"/>
          </p:nvPr>
        </p:nvSpPr>
        <p:spPr/>
        <p:txBody>
          <a:bodyPr/>
          <a:lstStyle/>
          <a:p>
            <a:fld id="{64079F43-72A0-420E-AC11-C557A754E6F8}" type="slidenum">
              <a:rPr lang="ar-IQ" smtClean="0"/>
              <a:t>‹#›</a:t>
            </a:fld>
            <a:endParaRPr lang="ar-IQ"/>
          </a:p>
        </p:txBody>
      </p:sp>
    </p:spTree>
    <p:extLst>
      <p:ext uri="{BB962C8B-B14F-4D97-AF65-F5344CB8AC3E}">
        <p14:creationId xmlns:p14="http://schemas.microsoft.com/office/powerpoint/2010/main" val="32314670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ar-IQ"/>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4" name="Date Placeholder 3"/>
          <p:cNvSpPr>
            <a:spLocks noGrp="1"/>
          </p:cNvSpPr>
          <p:nvPr>
            <p:ph type="dt" sz="half" idx="10"/>
          </p:nvPr>
        </p:nvSpPr>
        <p:spPr/>
        <p:txBody>
          <a:bodyPr/>
          <a:lstStyle/>
          <a:p>
            <a:fld id="{2A17ADA1-69D7-41F3-98BF-EB47EEED30F6}" type="datetime1">
              <a:rPr lang="en-US" smtClean="0"/>
              <a:t>2/4/2023</a:t>
            </a:fld>
            <a:endParaRPr lang="ar-IQ"/>
          </a:p>
        </p:txBody>
      </p:sp>
      <p:sp>
        <p:nvSpPr>
          <p:cNvPr id="5" name="Footer Placeholder 4"/>
          <p:cNvSpPr>
            <a:spLocks noGrp="1"/>
          </p:cNvSpPr>
          <p:nvPr>
            <p:ph type="ftr" sz="quarter" idx="11"/>
          </p:nvPr>
        </p:nvSpPr>
        <p:spPr/>
        <p:txBody>
          <a:bodyPr/>
          <a:lstStyle/>
          <a:p>
            <a:r>
              <a:rPr lang="ar-IQ"/>
              <a:t>111</a:t>
            </a:r>
          </a:p>
        </p:txBody>
      </p:sp>
      <p:sp>
        <p:nvSpPr>
          <p:cNvPr id="6" name="Slide Number Placeholder 5"/>
          <p:cNvSpPr>
            <a:spLocks noGrp="1"/>
          </p:cNvSpPr>
          <p:nvPr>
            <p:ph type="sldNum" sz="quarter" idx="12"/>
          </p:nvPr>
        </p:nvSpPr>
        <p:spPr/>
        <p:txBody>
          <a:bodyPr/>
          <a:lstStyle/>
          <a:p>
            <a:fld id="{64079F43-72A0-420E-AC11-C557A754E6F8}" type="slidenum">
              <a:rPr lang="ar-IQ" smtClean="0"/>
              <a:t>‹#›</a:t>
            </a:fld>
            <a:endParaRPr lang="ar-IQ"/>
          </a:p>
        </p:txBody>
      </p:sp>
    </p:spTree>
    <p:extLst>
      <p:ext uri="{BB962C8B-B14F-4D97-AF65-F5344CB8AC3E}">
        <p14:creationId xmlns:p14="http://schemas.microsoft.com/office/powerpoint/2010/main" val="60272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IQ"/>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4" name="Date Placeholder 3"/>
          <p:cNvSpPr>
            <a:spLocks noGrp="1"/>
          </p:cNvSpPr>
          <p:nvPr>
            <p:ph type="dt" sz="half" idx="10"/>
          </p:nvPr>
        </p:nvSpPr>
        <p:spPr/>
        <p:txBody>
          <a:bodyPr/>
          <a:lstStyle/>
          <a:p>
            <a:fld id="{A85C1656-73B8-464F-BF30-E21B4C65BC9B}" type="datetime1">
              <a:rPr lang="en-US" smtClean="0"/>
              <a:t>2/4/2023</a:t>
            </a:fld>
            <a:endParaRPr lang="ar-IQ"/>
          </a:p>
        </p:txBody>
      </p:sp>
      <p:sp>
        <p:nvSpPr>
          <p:cNvPr id="5" name="Footer Placeholder 4"/>
          <p:cNvSpPr>
            <a:spLocks noGrp="1"/>
          </p:cNvSpPr>
          <p:nvPr>
            <p:ph type="ftr" sz="quarter" idx="11"/>
          </p:nvPr>
        </p:nvSpPr>
        <p:spPr/>
        <p:txBody>
          <a:bodyPr/>
          <a:lstStyle/>
          <a:p>
            <a:r>
              <a:rPr lang="ar-IQ"/>
              <a:t>111</a:t>
            </a:r>
          </a:p>
        </p:txBody>
      </p:sp>
      <p:sp>
        <p:nvSpPr>
          <p:cNvPr id="6" name="Slide Number Placeholder 5"/>
          <p:cNvSpPr>
            <a:spLocks noGrp="1"/>
          </p:cNvSpPr>
          <p:nvPr>
            <p:ph type="sldNum" sz="quarter" idx="12"/>
          </p:nvPr>
        </p:nvSpPr>
        <p:spPr/>
        <p:txBody>
          <a:bodyPr/>
          <a:lstStyle/>
          <a:p>
            <a:fld id="{64079F43-72A0-420E-AC11-C557A754E6F8}" type="slidenum">
              <a:rPr lang="ar-IQ" smtClean="0"/>
              <a:t>‹#›</a:t>
            </a:fld>
            <a:endParaRPr lang="ar-IQ"/>
          </a:p>
        </p:txBody>
      </p:sp>
    </p:spTree>
    <p:extLst>
      <p:ext uri="{BB962C8B-B14F-4D97-AF65-F5344CB8AC3E}">
        <p14:creationId xmlns:p14="http://schemas.microsoft.com/office/powerpoint/2010/main" val="16158632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a:t>Click to edit Master title style</a:t>
            </a:r>
            <a:endParaRPr lang="ar-IQ"/>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FBB7F26-E386-4900-9B3B-68E3A4F2C1DF}" type="datetime1">
              <a:rPr lang="en-US" smtClean="0"/>
              <a:t>2/4/2023</a:t>
            </a:fld>
            <a:endParaRPr lang="ar-IQ"/>
          </a:p>
        </p:txBody>
      </p:sp>
      <p:sp>
        <p:nvSpPr>
          <p:cNvPr id="5" name="Footer Placeholder 4"/>
          <p:cNvSpPr>
            <a:spLocks noGrp="1"/>
          </p:cNvSpPr>
          <p:nvPr>
            <p:ph type="ftr" sz="quarter" idx="11"/>
          </p:nvPr>
        </p:nvSpPr>
        <p:spPr/>
        <p:txBody>
          <a:bodyPr/>
          <a:lstStyle/>
          <a:p>
            <a:r>
              <a:rPr lang="ar-IQ"/>
              <a:t>111</a:t>
            </a:r>
          </a:p>
        </p:txBody>
      </p:sp>
      <p:sp>
        <p:nvSpPr>
          <p:cNvPr id="6" name="Slide Number Placeholder 5"/>
          <p:cNvSpPr>
            <a:spLocks noGrp="1"/>
          </p:cNvSpPr>
          <p:nvPr>
            <p:ph type="sldNum" sz="quarter" idx="12"/>
          </p:nvPr>
        </p:nvSpPr>
        <p:spPr/>
        <p:txBody>
          <a:bodyPr/>
          <a:lstStyle/>
          <a:p>
            <a:fld id="{64079F43-72A0-420E-AC11-C557A754E6F8}" type="slidenum">
              <a:rPr lang="ar-IQ" smtClean="0"/>
              <a:t>‹#›</a:t>
            </a:fld>
            <a:endParaRPr lang="ar-IQ"/>
          </a:p>
        </p:txBody>
      </p:sp>
    </p:spTree>
    <p:extLst>
      <p:ext uri="{BB962C8B-B14F-4D97-AF65-F5344CB8AC3E}">
        <p14:creationId xmlns:p14="http://schemas.microsoft.com/office/powerpoint/2010/main" val="41389145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IQ"/>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5" name="Date Placeholder 4"/>
          <p:cNvSpPr>
            <a:spLocks noGrp="1"/>
          </p:cNvSpPr>
          <p:nvPr>
            <p:ph type="dt" sz="half" idx="10"/>
          </p:nvPr>
        </p:nvSpPr>
        <p:spPr/>
        <p:txBody>
          <a:bodyPr/>
          <a:lstStyle/>
          <a:p>
            <a:fld id="{E206B4EA-0461-4C0F-B8B9-2BB3E15E3B9A}" type="datetime1">
              <a:rPr lang="en-US" smtClean="0"/>
              <a:t>2/4/2023</a:t>
            </a:fld>
            <a:endParaRPr lang="ar-IQ"/>
          </a:p>
        </p:txBody>
      </p:sp>
      <p:sp>
        <p:nvSpPr>
          <p:cNvPr id="6" name="Footer Placeholder 5"/>
          <p:cNvSpPr>
            <a:spLocks noGrp="1"/>
          </p:cNvSpPr>
          <p:nvPr>
            <p:ph type="ftr" sz="quarter" idx="11"/>
          </p:nvPr>
        </p:nvSpPr>
        <p:spPr/>
        <p:txBody>
          <a:bodyPr/>
          <a:lstStyle/>
          <a:p>
            <a:r>
              <a:rPr lang="ar-IQ"/>
              <a:t>111</a:t>
            </a:r>
          </a:p>
        </p:txBody>
      </p:sp>
      <p:sp>
        <p:nvSpPr>
          <p:cNvPr id="7" name="Slide Number Placeholder 6"/>
          <p:cNvSpPr>
            <a:spLocks noGrp="1"/>
          </p:cNvSpPr>
          <p:nvPr>
            <p:ph type="sldNum" sz="quarter" idx="12"/>
          </p:nvPr>
        </p:nvSpPr>
        <p:spPr/>
        <p:txBody>
          <a:bodyPr/>
          <a:lstStyle/>
          <a:p>
            <a:fld id="{64079F43-72A0-420E-AC11-C557A754E6F8}" type="slidenum">
              <a:rPr lang="ar-IQ" smtClean="0"/>
              <a:t>‹#›</a:t>
            </a:fld>
            <a:endParaRPr lang="ar-IQ"/>
          </a:p>
        </p:txBody>
      </p:sp>
    </p:spTree>
    <p:extLst>
      <p:ext uri="{BB962C8B-B14F-4D97-AF65-F5344CB8AC3E}">
        <p14:creationId xmlns:p14="http://schemas.microsoft.com/office/powerpoint/2010/main" val="35365236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ar-IQ"/>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7" name="Date Placeholder 6"/>
          <p:cNvSpPr>
            <a:spLocks noGrp="1"/>
          </p:cNvSpPr>
          <p:nvPr>
            <p:ph type="dt" sz="half" idx="10"/>
          </p:nvPr>
        </p:nvSpPr>
        <p:spPr/>
        <p:txBody>
          <a:bodyPr/>
          <a:lstStyle/>
          <a:p>
            <a:fld id="{F2CF821A-3367-49A3-80AA-F3C07A693CBF}" type="datetime1">
              <a:rPr lang="en-US" smtClean="0"/>
              <a:t>2/4/2023</a:t>
            </a:fld>
            <a:endParaRPr lang="ar-IQ"/>
          </a:p>
        </p:txBody>
      </p:sp>
      <p:sp>
        <p:nvSpPr>
          <p:cNvPr id="8" name="Footer Placeholder 7"/>
          <p:cNvSpPr>
            <a:spLocks noGrp="1"/>
          </p:cNvSpPr>
          <p:nvPr>
            <p:ph type="ftr" sz="quarter" idx="11"/>
          </p:nvPr>
        </p:nvSpPr>
        <p:spPr/>
        <p:txBody>
          <a:bodyPr/>
          <a:lstStyle/>
          <a:p>
            <a:r>
              <a:rPr lang="ar-IQ"/>
              <a:t>111</a:t>
            </a:r>
          </a:p>
        </p:txBody>
      </p:sp>
      <p:sp>
        <p:nvSpPr>
          <p:cNvPr id="9" name="Slide Number Placeholder 8"/>
          <p:cNvSpPr>
            <a:spLocks noGrp="1"/>
          </p:cNvSpPr>
          <p:nvPr>
            <p:ph type="sldNum" sz="quarter" idx="12"/>
          </p:nvPr>
        </p:nvSpPr>
        <p:spPr/>
        <p:txBody>
          <a:bodyPr/>
          <a:lstStyle/>
          <a:p>
            <a:fld id="{64079F43-72A0-420E-AC11-C557A754E6F8}" type="slidenum">
              <a:rPr lang="ar-IQ" smtClean="0"/>
              <a:t>‹#›</a:t>
            </a:fld>
            <a:endParaRPr lang="ar-IQ"/>
          </a:p>
        </p:txBody>
      </p:sp>
    </p:spTree>
    <p:extLst>
      <p:ext uri="{BB962C8B-B14F-4D97-AF65-F5344CB8AC3E}">
        <p14:creationId xmlns:p14="http://schemas.microsoft.com/office/powerpoint/2010/main" val="33199953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IQ"/>
          </a:p>
        </p:txBody>
      </p:sp>
      <p:sp>
        <p:nvSpPr>
          <p:cNvPr id="3" name="Date Placeholder 2"/>
          <p:cNvSpPr>
            <a:spLocks noGrp="1"/>
          </p:cNvSpPr>
          <p:nvPr>
            <p:ph type="dt" sz="half" idx="10"/>
          </p:nvPr>
        </p:nvSpPr>
        <p:spPr/>
        <p:txBody>
          <a:bodyPr/>
          <a:lstStyle/>
          <a:p>
            <a:fld id="{525175C8-8E94-4281-A499-640310B378F3}" type="datetime1">
              <a:rPr lang="en-US" smtClean="0"/>
              <a:t>2/4/2023</a:t>
            </a:fld>
            <a:endParaRPr lang="ar-IQ"/>
          </a:p>
        </p:txBody>
      </p:sp>
      <p:sp>
        <p:nvSpPr>
          <p:cNvPr id="4" name="Footer Placeholder 3"/>
          <p:cNvSpPr>
            <a:spLocks noGrp="1"/>
          </p:cNvSpPr>
          <p:nvPr>
            <p:ph type="ftr" sz="quarter" idx="11"/>
          </p:nvPr>
        </p:nvSpPr>
        <p:spPr/>
        <p:txBody>
          <a:bodyPr/>
          <a:lstStyle/>
          <a:p>
            <a:r>
              <a:rPr lang="ar-IQ"/>
              <a:t>111</a:t>
            </a:r>
          </a:p>
        </p:txBody>
      </p:sp>
      <p:sp>
        <p:nvSpPr>
          <p:cNvPr id="5" name="Slide Number Placeholder 4"/>
          <p:cNvSpPr>
            <a:spLocks noGrp="1"/>
          </p:cNvSpPr>
          <p:nvPr>
            <p:ph type="sldNum" sz="quarter" idx="12"/>
          </p:nvPr>
        </p:nvSpPr>
        <p:spPr/>
        <p:txBody>
          <a:bodyPr/>
          <a:lstStyle/>
          <a:p>
            <a:fld id="{64079F43-72A0-420E-AC11-C557A754E6F8}" type="slidenum">
              <a:rPr lang="ar-IQ" smtClean="0"/>
              <a:t>‹#›</a:t>
            </a:fld>
            <a:endParaRPr lang="ar-IQ"/>
          </a:p>
        </p:txBody>
      </p:sp>
    </p:spTree>
    <p:extLst>
      <p:ext uri="{BB962C8B-B14F-4D97-AF65-F5344CB8AC3E}">
        <p14:creationId xmlns:p14="http://schemas.microsoft.com/office/powerpoint/2010/main" val="33166888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879D09A-0C2F-40B9-8710-8911AE1585A9}" type="datetime1">
              <a:rPr lang="en-US" smtClean="0"/>
              <a:t>2/4/2023</a:t>
            </a:fld>
            <a:endParaRPr lang="ar-IQ"/>
          </a:p>
        </p:txBody>
      </p:sp>
      <p:sp>
        <p:nvSpPr>
          <p:cNvPr id="3" name="Footer Placeholder 2"/>
          <p:cNvSpPr>
            <a:spLocks noGrp="1"/>
          </p:cNvSpPr>
          <p:nvPr>
            <p:ph type="ftr" sz="quarter" idx="11"/>
          </p:nvPr>
        </p:nvSpPr>
        <p:spPr/>
        <p:txBody>
          <a:bodyPr/>
          <a:lstStyle/>
          <a:p>
            <a:r>
              <a:rPr lang="ar-IQ"/>
              <a:t>111</a:t>
            </a:r>
          </a:p>
        </p:txBody>
      </p:sp>
      <p:sp>
        <p:nvSpPr>
          <p:cNvPr id="4" name="Slide Number Placeholder 3"/>
          <p:cNvSpPr>
            <a:spLocks noGrp="1"/>
          </p:cNvSpPr>
          <p:nvPr>
            <p:ph type="sldNum" sz="quarter" idx="12"/>
          </p:nvPr>
        </p:nvSpPr>
        <p:spPr/>
        <p:txBody>
          <a:bodyPr/>
          <a:lstStyle/>
          <a:p>
            <a:fld id="{64079F43-72A0-420E-AC11-C557A754E6F8}" type="slidenum">
              <a:rPr lang="ar-IQ" smtClean="0"/>
              <a:t>‹#›</a:t>
            </a:fld>
            <a:endParaRPr lang="ar-IQ"/>
          </a:p>
        </p:txBody>
      </p:sp>
    </p:spTree>
    <p:extLst>
      <p:ext uri="{BB962C8B-B14F-4D97-AF65-F5344CB8AC3E}">
        <p14:creationId xmlns:p14="http://schemas.microsoft.com/office/powerpoint/2010/main" val="35114221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a:t>Click to edit Master title style</a:t>
            </a:r>
            <a:endParaRPr lang="ar-IQ"/>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98F6233-093F-4371-851F-6B891943E81D}" type="datetime1">
              <a:rPr lang="en-US" smtClean="0"/>
              <a:t>2/4/2023</a:t>
            </a:fld>
            <a:endParaRPr lang="ar-IQ"/>
          </a:p>
        </p:txBody>
      </p:sp>
      <p:sp>
        <p:nvSpPr>
          <p:cNvPr id="6" name="Footer Placeholder 5"/>
          <p:cNvSpPr>
            <a:spLocks noGrp="1"/>
          </p:cNvSpPr>
          <p:nvPr>
            <p:ph type="ftr" sz="quarter" idx="11"/>
          </p:nvPr>
        </p:nvSpPr>
        <p:spPr/>
        <p:txBody>
          <a:bodyPr/>
          <a:lstStyle/>
          <a:p>
            <a:r>
              <a:rPr lang="ar-IQ"/>
              <a:t>111</a:t>
            </a:r>
          </a:p>
        </p:txBody>
      </p:sp>
      <p:sp>
        <p:nvSpPr>
          <p:cNvPr id="7" name="Slide Number Placeholder 6"/>
          <p:cNvSpPr>
            <a:spLocks noGrp="1"/>
          </p:cNvSpPr>
          <p:nvPr>
            <p:ph type="sldNum" sz="quarter" idx="12"/>
          </p:nvPr>
        </p:nvSpPr>
        <p:spPr/>
        <p:txBody>
          <a:bodyPr/>
          <a:lstStyle/>
          <a:p>
            <a:fld id="{64079F43-72A0-420E-AC11-C557A754E6F8}" type="slidenum">
              <a:rPr lang="ar-IQ" smtClean="0"/>
              <a:t>‹#›</a:t>
            </a:fld>
            <a:endParaRPr lang="ar-IQ"/>
          </a:p>
        </p:txBody>
      </p:sp>
    </p:spTree>
    <p:extLst>
      <p:ext uri="{BB962C8B-B14F-4D97-AF65-F5344CB8AC3E}">
        <p14:creationId xmlns:p14="http://schemas.microsoft.com/office/powerpoint/2010/main" val="40881377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a:t>Click to edit Master title style</a:t>
            </a:r>
            <a:endParaRPr lang="ar-IQ"/>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B7363A4-178E-4D66-99DA-F0FE508FD87D}" type="datetime1">
              <a:rPr lang="en-US" smtClean="0"/>
              <a:t>2/4/2023</a:t>
            </a:fld>
            <a:endParaRPr lang="ar-IQ"/>
          </a:p>
        </p:txBody>
      </p:sp>
      <p:sp>
        <p:nvSpPr>
          <p:cNvPr id="6" name="Footer Placeholder 5"/>
          <p:cNvSpPr>
            <a:spLocks noGrp="1"/>
          </p:cNvSpPr>
          <p:nvPr>
            <p:ph type="ftr" sz="quarter" idx="11"/>
          </p:nvPr>
        </p:nvSpPr>
        <p:spPr/>
        <p:txBody>
          <a:bodyPr/>
          <a:lstStyle/>
          <a:p>
            <a:r>
              <a:rPr lang="ar-IQ"/>
              <a:t>111</a:t>
            </a:r>
          </a:p>
        </p:txBody>
      </p:sp>
      <p:sp>
        <p:nvSpPr>
          <p:cNvPr id="7" name="Slide Number Placeholder 6"/>
          <p:cNvSpPr>
            <a:spLocks noGrp="1"/>
          </p:cNvSpPr>
          <p:nvPr>
            <p:ph type="sldNum" sz="quarter" idx="12"/>
          </p:nvPr>
        </p:nvSpPr>
        <p:spPr/>
        <p:txBody>
          <a:bodyPr/>
          <a:lstStyle/>
          <a:p>
            <a:fld id="{64079F43-72A0-420E-AC11-C557A754E6F8}" type="slidenum">
              <a:rPr lang="ar-IQ" smtClean="0"/>
              <a:t>‹#›</a:t>
            </a:fld>
            <a:endParaRPr lang="ar-IQ"/>
          </a:p>
        </p:txBody>
      </p:sp>
    </p:spTree>
    <p:extLst>
      <p:ext uri="{BB962C8B-B14F-4D97-AF65-F5344CB8AC3E}">
        <p14:creationId xmlns:p14="http://schemas.microsoft.com/office/powerpoint/2010/main" val="7198909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a:t>Click to edit Master title style</a:t>
            </a:r>
            <a:endParaRPr lang="ar-IQ"/>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B6061B4E-D9E0-421F-B2CA-B2823A9E14A9}" type="datetime1">
              <a:rPr lang="en-US" smtClean="0"/>
              <a:t>2/4/2023</a:t>
            </a:fld>
            <a:endParaRPr lang="ar-IQ"/>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r>
              <a:rPr lang="ar-IQ"/>
              <a:t>111</a:t>
            </a:r>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64079F43-72A0-420E-AC11-C557A754E6F8}" type="slidenum">
              <a:rPr lang="ar-IQ" smtClean="0"/>
              <a:t>‹#›</a:t>
            </a:fld>
            <a:endParaRPr lang="ar-IQ"/>
          </a:p>
        </p:txBody>
      </p:sp>
    </p:spTree>
    <p:extLst>
      <p:ext uri="{BB962C8B-B14F-4D97-AF65-F5344CB8AC3E}">
        <p14:creationId xmlns:p14="http://schemas.microsoft.com/office/powerpoint/2010/main" val="1283777424"/>
      </p:ext>
    </p:extLst>
  </p:cSld>
  <p:clrMap bg1="lt1" tx1="dk1" bg2="lt2" tx2="dk2" accent1="accent1" accent2="accent2" accent3="accent3" accent4="accent4" accent5="accent5" accent6="accent6" hlink="hlink" folHlink="folHlink"/>
  <p:sldLayoutIdLst>
    <p:sldLayoutId id="2147484129" r:id="rId1"/>
    <p:sldLayoutId id="2147484130" r:id="rId2"/>
    <p:sldLayoutId id="2147484131" r:id="rId3"/>
    <p:sldLayoutId id="2147484132" r:id="rId4"/>
    <p:sldLayoutId id="2147484133" r:id="rId5"/>
    <p:sldLayoutId id="2147484134" r:id="rId6"/>
    <p:sldLayoutId id="2147484135" r:id="rId7"/>
    <p:sldLayoutId id="2147484136" r:id="rId8"/>
    <p:sldLayoutId id="2147484137" r:id="rId9"/>
    <p:sldLayoutId id="2147484138" r:id="rId10"/>
    <p:sldLayoutId id="2147484139" r:id="rId11"/>
  </p:sldLayoutIdLst>
  <p:hf hdr="0" ftr="0" dt="0"/>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anwer@su.com"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844824"/>
            <a:ext cx="8964488" cy="6000328"/>
          </a:xfrm>
        </p:spPr>
        <p:txBody>
          <a:bodyPr>
            <a:normAutofit/>
          </a:bodyPr>
          <a:lstStyle/>
          <a:p>
            <a:pPr rtl="1">
              <a:lnSpc>
                <a:spcPct val="115000"/>
              </a:lnSpc>
              <a:spcAft>
                <a:spcPts val="1000"/>
              </a:spcAft>
            </a:pPr>
            <a:endParaRPr lang="en-US" sz="2800" dirty="0">
              <a:ea typeface="Calibri"/>
              <a:cs typeface="Arial"/>
            </a:endParaRPr>
          </a:p>
          <a:p>
            <a:pPr marL="0" indent="0" algn="r" rtl="1">
              <a:lnSpc>
                <a:spcPct val="115000"/>
              </a:lnSpc>
              <a:spcAft>
                <a:spcPts val="1000"/>
              </a:spcAft>
              <a:buNone/>
            </a:pPr>
            <a:endParaRPr lang="ar-IQ" sz="2800" b="1" dirty="0">
              <a:ea typeface="Calibri"/>
              <a:cs typeface="Arial"/>
            </a:endParaRPr>
          </a:p>
          <a:p>
            <a:pPr marL="0" indent="0" algn="ctr" rtl="1">
              <a:lnSpc>
                <a:spcPct val="115000"/>
              </a:lnSpc>
              <a:spcAft>
                <a:spcPts val="1000"/>
              </a:spcAft>
              <a:buNone/>
            </a:pPr>
            <a:r>
              <a:rPr lang="ar-IQ" sz="2800" b="1" dirty="0">
                <a:ea typeface="Calibri"/>
                <a:cs typeface="Arial"/>
              </a:rPr>
              <a:t>الإضافة</a:t>
            </a:r>
            <a:endParaRPr lang="en-US" sz="2800" dirty="0">
              <a:ea typeface="Calibri"/>
              <a:cs typeface="Arial"/>
            </a:endParaRPr>
          </a:p>
          <a:p>
            <a:pPr marL="0" indent="0" algn="ctr" rtl="1">
              <a:lnSpc>
                <a:spcPct val="115000"/>
              </a:lnSpc>
              <a:spcAft>
                <a:spcPts val="1000"/>
              </a:spcAft>
              <a:buNone/>
            </a:pPr>
            <a:r>
              <a:rPr lang="ar-IQ" sz="2800" b="1" dirty="0">
                <a:ea typeface="Calibri"/>
              </a:rPr>
              <a:t>مدرسة المادة </a:t>
            </a:r>
            <a:r>
              <a:rPr lang="ar-IQ" sz="2800" dirty="0">
                <a:ea typeface="Calibri"/>
                <a:cs typeface="Ali_K_Sahifa Bold"/>
              </a:rPr>
              <a:t>: ريذين صلاح أنور</a:t>
            </a:r>
          </a:p>
          <a:p>
            <a:pPr marL="0" indent="0" algn="ctr">
              <a:lnSpc>
                <a:spcPct val="115000"/>
              </a:lnSpc>
              <a:spcAft>
                <a:spcPts val="1000"/>
              </a:spcAft>
              <a:buNone/>
            </a:pPr>
            <a:r>
              <a:rPr lang="ar-IQ" sz="2800" b="1" dirty="0">
                <a:ea typeface="Calibri"/>
              </a:rPr>
              <a:t> المرحلة: الثالثة</a:t>
            </a:r>
            <a:endParaRPr lang="en-US" sz="2800" dirty="0">
              <a:ea typeface="Calibri"/>
              <a:cs typeface="Arial"/>
            </a:endParaRPr>
          </a:p>
          <a:p>
            <a:pPr marL="0" indent="0" algn="ctr" rtl="1">
              <a:lnSpc>
                <a:spcPct val="115000"/>
              </a:lnSpc>
              <a:spcAft>
                <a:spcPts val="1000"/>
              </a:spcAft>
              <a:buNone/>
            </a:pPr>
            <a:r>
              <a:rPr lang="en-US" sz="2800" dirty="0">
                <a:ea typeface="Calibri"/>
                <a:cs typeface="Arial"/>
              </a:rPr>
              <a:t>Email : </a:t>
            </a:r>
            <a:r>
              <a:rPr lang="en-US" sz="2800" u="sng" dirty="0">
                <a:solidFill>
                  <a:srgbClr val="0000FF"/>
                </a:solidFill>
                <a:ea typeface="Calibri"/>
                <a:cs typeface="Arial"/>
              </a:rPr>
              <a:t>rezhin</a:t>
            </a:r>
            <a:r>
              <a:rPr lang="en-US" sz="2800" u="sng" dirty="0">
                <a:solidFill>
                  <a:srgbClr val="0000FF"/>
                </a:solidFill>
                <a:ea typeface="Calibri"/>
                <a:cs typeface="Arial"/>
                <a:hlinkClick r:id="rId3"/>
              </a:rPr>
              <a:t>.anwer@su.</a:t>
            </a:r>
            <a:r>
              <a:rPr lang="en-US" sz="2800" u="sng" dirty="0">
                <a:solidFill>
                  <a:srgbClr val="0000FF"/>
                </a:solidFill>
                <a:ea typeface="Calibri"/>
                <a:cs typeface="Arial"/>
              </a:rPr>
              <a:t>edu.krd</a:t>
            </a:r>
            <a:r>
              <a:rPr lang="ar-IQ" sz="2800" dirty="0">
                <a:ea typeface="Calibri"/>
              </a:rPr>
              <a:t> </a:t>
            </a:r>
            <a:endParaRPr lang="en-US" sz="2800" dirty="0">
              <a:ea typeface="Calibri"/>
              <a:cs typeface="Arial"/>
            </a:endParaRPr>
          </a:p>
          <a:p>
            <a:endParaRPr lang="ar-IQ" sz="2800" dirty="0"/>
          </a:p>
        </p:txBody>
      </p:sp>
      <p:pic>
        <p:nvPicPr>
          <p:cNvPr id="4" name="Picture 3" descr="new arm"/>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403648" y="969020"/>
            <a:ext cx="1828800" cy="2057400"/>
          </a:xfrm>
          <a:prstGeom prst="rect">
            <a:avLst/>
          </a:prstGeom>
          <a:noFill/>
        </p:spPr>
      </p:pic>
      <p:sp>
        <p:nvSpPr>
          <p:cNvPr id="2" name="TextBox 1"/>
          <p:cNvSpPr txBox="1"/>
          <p:nvPr/>
        </p:nvSpPr>
        <p:spPr>
          <a:xfrm>
            <a:off x="6300192" y="840432"/>
            <a:ext cx="2232248" cy="461665"/>
          </a:xfrm>
          <a:prstGeom prst="rect">
            <a:avLst/>
          </a:prstGeom>
          <a:noFill/>
        </p:spPr>
        <p:txBody>
          <a:bodyPr wrap="square" rtlCol="1">
            <a:spAutoFit/>
          </a:bodyPr>
          <a:lstStyle/>
          <a:p>
            <a:r>
              <a:rPr lang="ar-IQ" sz="2400" b="1" dirty="0"/>
              <a:t>إقليم كوردستان</a:t>
            </a:r>
          </a:p>
        </p:txBody>
      </p:sp>
      <p:sp>
        <p:nvSpPr>
          <p:cNvPr id="5" name="Slide Number Placeholder 4"/>
          <p:cNvSpPr>
            <a:spLocks noGrp="1"/>
          </p:cNvSpPr>
          <p:nvPr>
            <p:ph type="sldNum" sz="quarter" idx="12"/>
          </p:nvPr>
        </p:nvSpPr>
        <p:spPr/>
        <p:txBody>
          <a:bodyPr/>
          <a:lstStyle/>
          <a:p>
            <a:fld id="{64079F43-72A0-420E-AC11-C557A754E6F8}" type="slidenum">
              <a:rPr lang="ar-IQ" sz="2000" smtClean="0">
                <a:solidFill>
                  <a:schemeClr val="tx1"/>
                </a:solidFill>
              </a:rPr>
              <a:t>1</a:t>
            </a:fld>
            <a:endParaRPr lang="ar-IQ" sz="2000" dirty="0">
              <a:solidFill>
                <a:schemeClr val="tx1"/>
              </a:solidFill>
            </a:endParaRPr>
          </a:p>
        </p:txBody>
      </p:sp>
      <p:sp>
        <p:nvSpPr>
          <p:cNvPr id="6" name="TextBox 5"/>
          <p:cNvSpPr txBox="1"/>
          <p:nvPr/>
        </p:nvSpPr>
        <p:spPr>
          <a:xfrm>
            <a:off x="5796136" y="1340768"/>
            <a:ext cx="2932214" cy="1586845"/>
          </a:xfrm>
          <a:prstGeom prst="rect">
            <a:avLst/>
          </a:prstGeom>
          <a:noFill/>
        </p:spPr>
        <p:txBody>
          <a:bodyPr wrap="none" rtlCol="1">
            <a:spAutoFit/>
          </a:bodyPr>
          <a:lstStyle/>
          <a:p>
            <a:pPr>
              <a:lnSpc>
                <a:spcPct val="115000"/>
              </a:lnSpc>
              <a:spcAft>
                <a:spcPts val="1000"/>
              </a:spcAft>
            </a:pPr>
            <a:r>
              <a:rPr lang="ar-IQ" sz="2400" b="1" dirty="0">
                <a:ea typeface="Calibri"/>
              </a:rPr>
              <a:t> جامعة صلاح الدين – أربيل</a:t>
            </a:r>
            <a:endParaRPr lang="en-US" sz="2400" dirty="0">
              <a:ea typeface="Calibri"/>
              <a:cs typeface="Arial"/>
            </a:endParaRPr>
          </a:p>
          <a:p>
            <a:pPr>
              <a:lnSpc>
                <a:spcPct val="115000"/>
              </a:lnSpc>
              <a:spcAft>
                <a:spcPts val="1000"/>
              </a:spcAft>
            </a:pPr>
            <a:r>
              <a:rPr lang="ar-IQ" sz="2400" b="1" dirty="0">
                <a:ea typeface="Calibri"/>
              </a:rPr>
              <a:t>   كلية التربية الأساس</a:t>
            </a:r>
            <a:endParaRPr lang="en-US" sz="2400" dirty="0">
              <a:ea typeface="Calibri"/>
              <a:cs typeface="Arial"/>
            </a:endParaRPr>
          </a:p>
          <a:p>
            <a:pPr>
              <a:lnSpc>
                <a:spcPct val="115000"/>
              </a:lnSpc>
              <a:spcAft>
                <a:spcPts val="1000"/>
              </a:spcAft>
            </a:pPr>
            <a:r>
              <a:rPr lang="ar-IQ" sz="2400" b="1" dirty="0">
                <a:ea typeface="Calibri"/>
              </a:rPr>
              <a:t>   قسم اللغة العربية</a:t>
            </a:r>
            <a:r>
              <a:rPr lang="ar-IQ" sz="2400" dirty="0">
                <a:ea typeface="Calibri"/>
              </a:rPr>
              <a:t> </a:t>
            </a:r>
            <a:endParaRPr lang="ar-IQ" sz="2400" dirty="0"/>
          </a:p>
        </p:txBody>
      </p:sp>
    </p:spTree>
    <p:extLst>
      <p:ext uri="{BB962C8B-B14F-4D97-AF65-F5344CB8AC3E}">
        <p14:creationId xmlns:p14="http://schemas.microsoft.com/office/powerpoint/2010/main" val="7123636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116632" y="1268760"/>
            <a:ext cx="8352928" cy="7171194"/>
          </a:xfrm>
          <a:prstGeom prst="rect">
            <a:avLst/>
          </a:prstGeom>
          <a:noFill/>
        </p:spPr>
        <p:txBody>
          <a:bodyPr wrap="square" rtlCol="1">
            <a:spAutoFit/>
          </a:bodyPr>
          <a:lstStyle/>
          <a:p>
            <a:endParaRPr lang="ar-IQ" sz="2800" b="1" dirty="0"/>
          </a:p>
          <a:p>
            <a:pPr marL="457200" indent="-457200">
              <a:buFont typeface="Wingdings" pitchFamily="2" charset="2"/>
              <a:buChar char="Ø"/>
            </a:pPr>
            <a:r>
              <a:rPr lang="ar-IQ" sz="2400" b="1" dirty="0"/>
              <a:t>الإضافة</a:t>
            </a:r>
          </a:p>
          <a:p>
            <a:pPr marL="457200" indent="-457200">
              <a:buFont typeface="Wingdings" pitchFamily="2" charset="2"/>
              <a:buChar char="Ø"/>
            </a:pPr>
            <a:r>
              <a:rPr lang="ar-IQ" sz="2400" b="1" dirty="0"/>
              <a:t>تعريفها</a:t>
            </a:r>
          </a:p>
          <a:p>
            <a:pPr marL="457200" indent="-457200">
              <a:buFont typeface="Wingdings" pitchFamily="2" charset="2"/>
              <a:buChar char="Ø"/>
            </a:pPr>
            <a:r>
              <a:rPr lang="ar-IQ" sz="2400" b="1" dirty="0"/>
              <a:t>كيفية الإضافة</a:t>
            </a:r>
          </a:p>
          <a:p>
            <a:pPr marL="457200" indent="-457200">
              <a:buFont typeface="Wingdings" pitchFamily="2" charset="2"/>
              <a:buChar char="Ø"/>
            </a:pPr>
            <a:r>
              <a:rPr lang="ar-IQ" sz="2400" b="1" dirty="0"/>
              <a:t>عاملها</a:t>
            </a:r>
          </a:p>
          <a:p>
            <a:pPr marL="457200" indent="-457200">
              <a:buFont typeface="Wingdings" pitchFamily="2" charset="2"/>
              <a:buChar char="Ø"/>
            </a:pPr>
            <a:r>
              <a:rPr lang="ar-IQ" sz="2400" b="1" dirty="0"/>
              <a:t>دلالاتها</a:t>
            </a:r>
          </a:p>
          <a:p>
            <a:pPr marL="457200" indent="-457200">
              <a:buFont typeface="Wingdings" pitchFamily="2" charset="2"/>
              <a:buChar char="Ø"/>
            </a:pPr>
            <a:r>
              <a:rPr lang="ar-IQ" sz="2400" b="1" dirty="0"/>
              <a:t>إضافة المترادفين والصفة والموصوف</a:t>
            </a:r>
          </a:p>
          <a:p>
            <a:pPr marL="457200" indent="-457200">
              <a:buFont typeface="Wingdings" pitchFamily="2" charset="2"/>
              <a:buChar char="Ø"/>
            </a:pPr>
            <a:r>
              <a:rPr lang="ar-IQ" sz="2400" b="1" dirty="0"/>
              <a:t>ما يكتسبه المضاف من المضاف إليه أو العكس</a:t>
            </a:r>
          </a:p>
          <a:p>
            <a:pPr marL="457200" indent="-457200">
              <a:buFont typeface="Wingdings" pitchFamily="2" charset="2"/>
              <a:buChar char="Ø"/>
            </a:pPr>
            <a:r>
              <a:rPr lang="ar-IQ" sz="2400" b="1" dirty="0"/>
              <a:t>الأسماء الملازمة للإضافة</a:t>
            </a:r>
          </a:p>
          <a:p>
            <a:pPr marL="457200" indent="-457200">
              <a:buFont typeface="Wingdings" pitchFamily="2" charset="2"/>
              <a:buChar char="Ø"/>
            </a:pPr>
            <a:r>
              <a:rPr lang="ar-IQ" sz="2400" b="1" dirty="0"/>
              <a:t>كيفية إضافة الأسماء الملازمة للإضافة</a:t>
            </a:r>
          </a:p>
          <a:p>
            <a:endParaRPr lang="ar-IQ" sz="2400" b="1" dirty="0"/>
          </a:p>
          <a:p>
            <a:pPr marL="457200" indent="-457200">
              <a:buFont typeface="Wingdings" pitchFamily="2" charset="2"/>
              <a:buChar char="Ø"/>
            </a:pPr>
            <a:endParaRPr lang="ar-IQ" sz="2400" b="1" dirty="0"/>
          </a:p>
          <a:p>
            <a:pPr marL="457200" indent="-457200">
              <a:buFont typeface="Wingdings" pitchFamily="2" charset="2"/>
              <a:buChar char="Ø"/>
            </a:pPr>
            <a:endParaRPr lang="ar-IQ" sz="2800" b="1" dirty="0"/>
          </a:p>
          <a:p>
            <a:endParaRPr lang="en-US" sz="2800" b="1" dirty="0"/>
          </a:p>
          <a:p>
            <a:pPr marL="457200" indent="-457200">
              <a:buFont typeface="Wingdings" pitchFamily="2" charset="2"/>
              <a:buChar char="Ø"/>
            </a:pPr>
            <a:endParaRPr lang="ar-IQ" sz="2800" b="1" dirty="0"/>
          </a:p>
          <a:p>
            <a:endParaRPr lang="en-US" sz="2800" b="1" dirty="0">
              <a:solidFill>
                <a:srgbClr val="0070C0"/>
              </a:solidFill>
            </a:endParaRPr>
          </a:p>
          <a:p>
            <a:endParaRPr lang="ar-IQ" sz="2800" dirty="0"/>
          </a:p>
          <a:p>
            <a:endParaRPr lang="ar-IQ" sz="2800" dirty="0"/>
          </a:p>
        </p:txBody>
      </p:sp>
      <p:sp>
        <p:nvSpPr>
          <p:cNvPr id="2" name="TextBox 1"/>
          <p:cNvSpPr txBox="1"/>
          <p:nvPr/>
        </p:nvSpPr>
        <p:spPr>
          <a:xfrm>
            <a:off x="3203848" y="799837"/>
            <a:ext cx="2952328" cy="646331"/>
          </a:xfrm>
          <a:prstGeom prst="rect">
            <a:avLst/>
          </a:prstGeom>
          <a:noFill/>
        </p:spPr>
        <p:txBody>
          <a:bodyPr wrap="square" rtlCol="1">
            <a:spAutoFit/>
          </a:bodyPr>
          <a:lstStyle/>
          <a:p>
            <a:r>
              <a:rPr lang="ar-IQ" sz="3600" b="1" dirty="0">
                <a:solidFill>
                  <a:srgbClr val="0070C0"/>
                </a:solidFill>
              </a:rPr>
              <a:t>المحتوى</a:t>
            </a:r>
            <a:endParaRPr lang="ar-IQ" sz="3600" dirty="0"/>
          </a:p>
        </p:txBody>
      </p:sp>
      <p:sp>
        <p:nvSpPr>
          <p:cNvPr id="3" name="Slide Number Placeholder 2"/>
          <p:cNvSpPr>
            <a:spLocks noGrp="1"/>
          </p:cNvSpPr>
          <p:nvPr>
            <p:ph type="sldNum" sz="quarter" idx="12"/>
          </p:nvPr>
        </p:nvSpPr>
        <p:spPr/>
        <p:txBody>
          <a:bodyPr/>
          <a:lstStyle/>
          <a:p>
            <a:fld id="{64079F43-72A0-420E-AC11-C557A754E6F8}" type="slidenum">
              <a:rPr lang="ar-IQ" sz="2000" smtClean="0">
                <a:solidFill>
                  <a:schemeClr val="tx1"/>
                </a:solidFill>
              </a:rPr>
              <a:t>2</a:t>
            </a:fld>
            <a:endParaRPr lang="ar-IQ" sz="2000" dirty="0">
              <a:solidFill>
                <a:schemeClr val="tx1"/>
              </a:solidFill>
            </a:endParaRPr>
          </a:p>
        </p:txBody>
      </p:sp>
    </p:spTree>
    <p:extLst>
      <p:ext uri="{BB962C8B-B14F-4D97-AF65-F5344CB8AC3E}">
        <p14:creationId xmlns:p14="http://schemas.microsoft.com/office/powerpoint/2010/main" val="16388058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99592" y="95337"/>
            <a:ext cx="7416824" cy="400110"/>
          </a:xfrm>
          <a:prstGeom prst="rect">
            <a:avLst/>
          </a:prstGeom>
          <a:noFill/>
        </p:spPr>
        <p:txBody>
          <a:bodyPr wrap="square" rtlCol="1">
            <a:spAutoFit/>
          </a:bodyPr>
          <a:lstStyle/>
          <a:p>
            <a:pPr algn="ctr"/>
            <a:r>
              <a:rPr lang="ar-IQ" sz="2000" b="1" dirty="0"/>
              <a:t>الإضافة</a:t>
            </a:r>
            <a:endParaRPr lang="en-US" sz="2000" dirty="0"/>
          </a:p>
        </p:txBody>
      </p:sp>
      <p:sp>
        <p:nvSpPr>
          <p:cNvPr id="2" name="Slide Number Placeholder 1"/>
          <p:cNvSpPr>
            <a:spLocks noGrp="1"/>
          </p:cNvSpPr>
          <p:nvPr>
            <p:ph type="sldNum" sz="quarter" idx="12"/>
          </p:nvPr>
        </p:nvSpPr>
        <p:spPr/>
        <p:txBody>
          <a:bodyPr/>
          <a:lstStyle/>
          <a:p>
            <a:fld id="{64079F43-72A0-420E-AC11-C557A754E6F8}" type="slidenum">
              <a:rPr lang="ar-IQ" sz="2000" smtClean="0">
                <a:solidFill>
                  <a:schemeClr val="tx1"/>
                </a:solidFill>
              </a:rPr>
              <a:t>3</a:t>
            </a:fld>
            <a:endParaRPr lang="ar-IQ" sz="2000" dirty="0">
              <a:solidFill>
                <a:schemeClr val="tx1"/>
              </a:solidFill>
            </a:endParaRPr>
          </a:p>
        </p:txBody>
      </p:sp>
      <p:sp>
        <p:nvSpPr>
          <p:cNvPr id="11" name="TextBox 10"/>
          <p:cNvSpPr txBox="1"/>
          <p:nvPr/>
        </p:nvSpPr>
        <p:spPr>
          <a:xfrm>
            <a:off x="305526" y="332657"/>
            <a:ext cx="8586954" cy="6502988"/>
          </a:xfrm>
          <a:prstGeom prst="rect">
            <a:avLst/>
          </a:prstGeom>
          <a:noFill/>
        </p:spPr>
        <p:txBody>
          <a:bodyPr wrap="square" rtlCol="1">
            <a:spAutoFit/>
          </a:bodyPr>
          <a:lstStyle/>
          <a:p>
            <a:pPr algn="just"/>
            <a:r>
              <a:rPr lang="ar-IQ" sz="2000" b="1" dirty="0"/>
              <a:t>   أولاً-تعريفُها</a:t>
            </a:r>
          </a:p>
          <a:p>
            <a:pPr algn="just"/>
            <a:r>
              <a:rPr lang="ar-IQ" b="1" dirty="0"/>
              <a:t>   الإضافة لغةً: </a:t>
            </a:r>
            <a:r>
              <a:rPr lang="ar-IQ" dirty="0"/>
              <a:t>تأتي بمعنى الإسناد والإلصاق، يقال: أضفْتُ هذا القول إلى فلان، بمعنى: أسندتُّهُ إليهِ، وأضفتُ ظهري إلى الحائط، أي: أسندتُّهُ إليهِ وألصقتُهُ بهِ .</a:t>
            </a:r>
          </a:p>
          <a:p>
            <a:pPr algn="just"/>
            <a:r>
              <a:rPr lang="ar-IQ" b="1" dirty="0"/>
              <a:t>   أما اصطلاحاً: </a:t>
            </a:r>
            <a:r>
              <a:rPr lang="ar-IQ" dirty="0"/>
              <a:t>فهو إسنادٌ خاص، أو إسنادُ اسم إلى ما أُقيم مقام تنوينهِ أو نونِهِ التالي للإعراب، لضربٍ من التخصيصِ والتعريف، ويُسمّى الاسمُ الأوّلُ مضافاً والاسمُ الثاني مضافاً إليهِ ، وهما ركنا الإضافة، فعندما نقول: هذا كتابٌ لايكونُ فيه معنى التخصيص، أما إذا قلنا مثلاً: هذا كتابُ النحوِ، أو كتابُ الطالبِ، فسيكون فيه معنى التخصيص، والمضافُ لايكونُ مجروراً دائماً، أما المضاف إليهِ فيكون مجروراً دائما . </a:t>
            </a:r>
          </a:p>
          <a:p>
            <a:pPr algn="just"/>
            <a:endParaRPr lang="ar-IQ" b="1" dirty="0"/>
          </a:p>
          <a:p>
            <a:pPr algn="just"/>
            <a:r>
              <a:rPr lang="ar-IQ" sz="2000" b="1" dirty="0"/>
              <a:t>   ثانياً-كيفية الإضافة</a:t>
            </a:r>
          </a:p>
          <a:p>
            <a:pPr algn="just"/>
            <a:r>
              <a:rPr lang="ar-IQ" sz="2000" b="1" dirty="0"/>
              <a:t>   </a:t>
            </a:r>
            <a:r>
              <a:rPr lang="ar-IQ" dirty="0"/>
              <a:t>إذا أُريدَ إضافةُ اسمٍ إلى آخَرٍ حُذِفَ ما في المضاف من نونٍ تلي الإعراب، وهي نون التثنية ونون الجمع والتنوين، وجُرَّ المضافُ إليهِ، نحو: هذانِ كتابا زيدٍ، أصله: هذانِ كتابانِ زيدٍ، تُحذَف النونُ لسهولةِ النطقِ .</a:t>
            </a:r>
          </a:p>
          <a:p>
            <a:pPr algn="just"/>
            <a:r>
              <a:rPr lang="ar-IQ" dirty="0"/>
              <a:t>   ومثالُ الجمعِ: هؤلاءِ بنوهُ، ومن أمثلةِ التنوين: هذا صاحبُهُ، أصلهُ: صاحبٌ لهُ .</a:t>
            </a:r>
          </a:p>
          <a:p>
            <a:pPr algn="just"/>
            <a:r>
              <a:rPr lang="ar-IQ" dirty="0"/>
              <a:t>   </a:t>
            </a:r>
            <a:r>
              <a:rPr lang="ar-IQ" sz="2000" b="1" dirty="0"/>
              <a:t>ثالثاً-عاملُها</a:t>
            </a:r>
          </a:p>
          <a:p>
            <a:pPr algn="just"/>
            <a:r>
              <a:rPr lang="ar-IQ" sz="2000" b="1" dirty="0"/>
              <a:t>  </a:t>
            </a:r>
            <a:r>
              <a:rPr lang="ar-IQ" dirty="0"/>
              <a:t>انقسمَ النحويُّونَ في مسألةِ عامل الإضافة إلى قسمين:</a:t>
            </a:r>
          </a:p>
          <a:p>
            <a:pPr algn="just"/>
            <a:r>
              <a:rPr lang="ar-IQ" dirty="0"/>
              <a:t>أ- ذهب القسمُ الأوّل إلى أنَّ العاملَ هو المضاف في جرِّ ما بعدهُ .</a:t>
            </a:r>
          </a:p>
          <a:p>
            <a:pPr algn="just"/>
            <a:r>
              <a:rPr lang="ar-IQ" dirty="0"/>
              <a:t>ب- وذهبَ القسمُ الثاني إلى أنَّ العاملَ في جرِّ المضاف إليه هو حرفٌ مقدّرٌ، ويُقدّرُ معنى (مِن) إذا كان المضاف إليه مِن جنس المضاف، نحو: هذا بابُ خشبٍ، هذا ثوبُ خزٍّ، أصلهُ: هذا بابٌ من خشبٍ وثوبٌ من خزٍّ .</a:t>
            </a:r>
          </a:p>
          <a:p>
            <a:pPr algn="just"/>
            <a:r>
              <a:rPr lang="ar-IQ" dirty="0"/>
              <a:t>   ويُقدّرُ معنى (في) إن كانَ المضاف إليهِ ظرفاً واقعاً فيه المضاف، نحو: أعجَبَني ضربُ اليومِ خالداً، أصلهُ: أعجَبَني ضربُ خالدٍ في اليومِ، ومنهُ قولهُ تعالى: (لِلّذينَ يؤلُونَ مِن نسائِهِم تربّصُ أربعةِ أشهرٍ)، وقوله أيضاً: (بل مكرُ الّليلِ والنهارِ) .</a:t>
            </a:r>
          </a:p>
          <a:p>
            <a:pPr algn="just"/>
            <a:r>
              <a:rPr lang="ar-IQ" dirty="0"/>
              <a:t>   فإن لم يتعيّن لاتقدير(من) أو(في) يُقدّرُ بالّلام، أي الإضافة باللّام، مثل: هذهِ يدُ عمروٍ، أي: يدٌ لعمروٍ .</a:t>
            </a:r>
          </a:p>
          <a:p>
            <a:pPr algn="just"/>
            <a:r>
              <a:rPr lang="ar-IQ" dirty="0"/>
              <a:t>   ورأي القسم الأوّل هو الراجح لأنّ العامل في الجرِّ هو ضعيف، لايحذف العامل ويُبقى عملهُ إلا في الضرورة.</a:t>
            </a:r>
          </a:p>
        </p:txBody>
      </p:sp>
    </p:spTree>
    <p:extLst>
      <p:ext uri="{BB962C8B-B14F-4D97-AF65-F5344CB8AC3E}">
        <p14:creationId xmlns:p14="http://schemas.microsoft.com/office/powerpoint/2010/main" val="2317716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ppt_x"/>
                                          </p:val>
                                        </p:tav>
                                        <p:tav tm="100000">
                                          <p:val>
                                            <p:strVal val="#ppt_x"/>
                                          </p:val>
                                        </p:tav>
                                      </p:tavLst>
                                    </p:anim>
                                    <p:anim calcmode="lin" valueType="num">
                                      <p:cBhvr additive="base">
                                        <p:cTn id="8"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457200" y="6671169"/>
            <a:ext cx="2133600" cy="365125"/>
          </a:xfrm>
        </p:spPr>
        <p:txBody>
          <a:bodyPr/>
          <a:lstStyle/>
          <a:p>
            <a:fld id="{64079F43-72A0-420E-AC11-C557A754E6F8}" type="slidenum">
              <a:rPr lang="ar-IQ" smtClean="0"/>
              <a:t>4</a:t>
            </a:fld>
            <a:endParaRPr lang="ar-IQ"/>
          </a:p>
        </p:txBody>
      </p:sp>
      <p:sp>
        <p:nvSpPr>
          <p:cNvPr id="120" name="Slide Number Placeholder 1"/>
          <p:cNvSpPr txBox="1">
            <a:spLocks/>
          </p:cNvSpPr>
          <p:nvPr/>
        </p:nvSpPr>
        <p:spPr>
          <a:xfrm>
            <a:off x="457200" y="6356350"/>
            <a:ext cx="2133600" cy="365125"/>
          </a:xfrm>
          <a:prstGeom prst="rect">
            <a:avLst/>
          </a:prstGeom>
        </p:spPr>
        <p:txBody>
          <a:bodyPr vert="horz" lIns="91440" tIns="45720" rIns="91440" bIns="45720" rtlCol="1" anchor="ctr"/>
          <a:lstStyle>
            <a:defPPr>
              <a:defRPr lang="ar-IQ"/>
            </a:defPPr>
            <a:lvl1pPr marL="0" algn="l" defTabSz="914400" rtl="1" eaLnBrk="1" latinLnBrk="0" hangingPunct="1">
              <a:defRPr sz="1200" kern="1200">
                <a:solidFill>
                  <a:schemeClr val="tx1">
                    <a:tint val="75000"/>
                  </a:schemeClr>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a:lstStyle>
          <a:p>
            <a:fld id="{64079F43-72A0-420E-AC11-C557A754E6F8}" type="slidenum">
              <a:rPr lang="ar-IQ" sz="2000" smtClean="0">
                <a:solidFill>
                  <a:schemeClr val="tx1"/>
                </a:solidFill>
              </a:rPr>
              <a:pPr/>
              <a:t>4</a:t>
            </a:fld>
            <a:endParaRPr lang="ar-IQ" sz="2000" dirty="0">
              <a:solidFill>
                <a:schemeClr val="tx1"/>
              </a:solidFill>
            </a:endParaRPr>
          </a:p>
        </p:txBody>
      </p:sp>
      <p:sp>
        <p:nvSpPr>
          <p:cNvPr id="3" name="TextBox 2">
            <a:extLst>
              <a:ext uri="{FF2B5EF4-FFF2-40B4-BE49-F238E27FC236}">
                <a16:creationId xmlns:a16="http://schemas.microsoft.com/office/drawing/2014/main" id="{72CFB483-C297-54B6-35AB-ED7073B83290}"/>
              </a:ext>
            </a:extLst>
          </p:cNvPr>
          <p:cNvSpPr txBox="1"/>
          <p:nvPr/>
        </p:nvSpPr>
        <p:spPr>
          <a:xfrm>
            <a:off x="539552" y="188640"/>
            <a:ext cx="8352928" cy="6340197"/>
          </a:xfrm>
          <a:prstGeom prst="rect">
            <a:avLst/>
          </a:prstGeom>
          <a:noFill/>
        </p:spPr>
        <p:txBody>
          <a:bodyPr wrap="square" rtlCol="0">
            <a:spAutoFit/>
          </a:bodyPr>
          <a:lstStyle/>
          <a:p>
            <a:pPr algn="just"/>
            <a:r>
              <a:rPr lang="ar-IQ" sz="2000" b="1" dirty="0">
                <a:latin typeface="Arial" panose="020B0604020202020204" pitchFamily="34" charset="0"/>
                <a:cs typeface="Arial" panose="020B0604020202020204" pitchFamily="34" charset="0"/>
              </a:rPr>
              <a:t>   </a:t>
            </a:r>
          </a:p>
          <a:p>
            <a:pPr algn="just"/>
            <a:r>
              <a:rPr lang="ar-IQ" sz="2000" b="1" dirty="0">
                <a:latin typeface="Arial" panose="020B0604020202020204" pitchFamily="34" charset="0"/>
                <a:cs typeface="Arial" panose="020B0604020202020204" pitchFamily="34" charset="0"/>
              </a:rPr>
              <a:t>   رابعاً-دلالاتُها</a:t>
            </a:r>
          </a:p>
          <a:p>
            <a:pPr algn="just"/>
            <a:endParaRPr lang="ar-IQ" sz="2000" b="1" dirty="0">
              <a:latin typeface="Arial" panose="020B0604020202020204" pitchFamily="34" charset="0"/>
              <a:cs typeface="Arial" panose="020B0604020202020204" pitchFamily="34" charset="0"/>
            </a:endParaRPr>
          </a:p>
          <a:p>
            <a:pPr algn="just"/>
            <a:r>
              <a:rPr lang="ar-IQ" dirty="0">
                <a:latin typeface="Arial" panose="020B0604020202020204" pitchFamily="34" charset="0"/>
                <a:cs typeface="Arial" panose="020B0604020202020204" pitchFamily="34" charset="0"/>
              </a:rPr>
              <a:t>1-</a:t>
            </a:r>
            <a:r>
              <a:rPr lang="ar-IQ" b="1" dirty="0">
                <a:latin typeface="Arial" panose="020B0604020202020204" pitchFamily="34" charset="0"/>
                <a:cs typeface="Arial" panose="020B0604020202020204" pitchFamily="34" charset="0"/>
              </a:rPr>
              <a:t>المُلك والاستحقاق:</a:t>
            </a:r>
            <a:r>
              <a:rPr lang="ar-IQ" dirty="0">
                <a:latin typeface="Arial" panose="020B0604020202020204" pitchFamily="34" charset="0"/>
                <a:cs typeface="Arial" panose="020B0604020202020204" pitchFamily="34" charset="0"/>
              </a:rPr>
              <a:t> وذلك إذا كانَت الإضافة على تقدير الّلام، نحو قوله تعالى: (نَزِد لهُ في حرثِهِ)، التقدير: نزِد لهُ في حرثٍ لهُ .</a:t>
            </a:r>
          </a:p>
          <a:p>
            <a:pPr algn="just"/>
            <a:r>
              <a:rPr lang="ar-IQ" dirty="0">
                <a:latin typeface="Arial" panose="020B0604020202020204" pitchFamily="34" charset="0"/>
                <a:cs typeface="Arial" panose="020B0604020202020204" pitchFamily="34" charset="0"/>
              </a:rPr>
              <a:t>2-</a:t>
            </a:r>
            <a:r>
              <a:rPr lang="ar-IQ" b="1" dirty="0">
                <a:latin typeface="Arial" panose="020B0604020202020204" pitchFamily="34" charset="0"/>
                <a:cs typeface="Arial" panose="020B0604020202020204" pitchFamily="34" charset="0"/>
              </a:rPr>
              <a:t>التخصيص: </a:t>
            </a:r>
            <a:r>
              <a:rPr lang="ar-IQ" dirty="0">
                <a:latin typeface="Arial" panose="020B0604020202020204" pitchFamily="34" charset="0"/>
                <a:cs typeface="Arial" panose="020B0604020202020204" pitchFamily="34" charset="0"/>
              </a:rPr>
              <a:t>ويُقدّر أيضاً بمعنى الّلام، نحو قوله تعالى: (وقالتِ اليهودُ عُزَيرٌ ابنُ اللهِ)، التقدير: عزيرٌ ابنٌ للّهِ .</a:t>
            </a:r>
          </a:p>
          <a:p>
            <a:pPr algn="just"/>
            <a:r>
              <a:rPr lang="ar-IQ" dirty="0">
                <a:latin typeface="Arial" panose="020B0604020202020204" pitchFamily="34" charset="0"/>
                <a:cs typeface="Arial" panose="020B0604020202020204" pitchFamily="34" charset="0"/>
              </a:rPr>
              <a:t>3-</a:t>
            </a:r>
            <a:r>
              <a:rPr lang="ar-IQ" b="1" dirty="0">
                <a:latin typeface="Arial" panose="020B0604020202020204" pitchFamily="34" charset="0"/>
                <a:cs typeface="Arial" panose="020B0604020202020204" pitchFamily="34" charset="0"/>
              </a:rPr>
              <a:t>شبه المُلك: </a:t>
            </a:r>
            <a:r>
              <a:rPr lang="ar-IQ" dirty="0">
                <a:latin typeface="Arial" panose="020B0604020202020204" pitchFamily="34" charset="0"/>
                <a:cs typeface="Arial" panose="020B0604020202020204" pitchFamily="34" charset="0"/>
              </a:rPr>
              <a:t>ويُقدّرُ أيضاً بمعنى الّلام، نحو قوله تعالى: (وهُزّي إليكِ بِجذعِ النّخلةِ)، التقدير: للنخلةِ .</a:t>
            </a:r>
          </a:p>
          <a:p>
            <a:pPr algn="just"/>
            <a:r>
              <a:rPr lang="ar-IQ" dirty="0">
                <a:latin typeface="Arial" panose="020B0604020202020204" pitchFamily="34" charset="0"/>
                <a:cs typeface="Arial" panose="020B0604020202020204" pitchFamily="34" charset="0"/>
              </a:rPr>
              <a:t>4-</a:t>
            </a:r>
            <a:r>
              <a:rPr lang="ar-IQ" b="1" dirty="0">
                <a:latin typeface="Arial" panose="020B0604020202020204" pitchFamily="34" charset="0"/>
                <a:cs typeface="Arial" panose="020B0604020202020204" pitchFamily="34" charset="0"/>
              </a:rPr>
              <a:t>بيان النّوع والجنس: </a:t>
            </a:r>
            <a:r>
              <a:rPr lang="ar-IQ" dirty="0">
                <a:latin typeface="Arial" panose="020B0604020202020204" pitchFamily="34" charset="0"/>
                <a:cs typeface="Arial" panose="020B0604020202020204" pitchFamily="34" charset="0"/>
              </a:rPr>
              <a:t>ويُقدّرُ معنى (مِن)؛ لأنَّ مِن يدلُّ على الجنسِ، كقولهِ تعالى: (عليهِم ثيابُ سُندسٍ)، التقدير: مِن سندسٍ .</a:t>
            </a:r>
          </a:p>
          <a:p>
            <a:pPr algn="just"/>
            <a:r>
              <a:rPr lang="ar-IQ" dirty="0">
                <a:latin typeface="Arial" panose="020B0604020202020204" pitchFamily="34" charset="0"/>
                <a:cs typeface="Arial" panose="020B0604020202020204" pitchFamily="34" charset="0"/>
              </a:rPr>
              <a:t>5-</a:t>
            </a:r>
            <a:r>
              <a:rPr lang="ar-IQ" b="1" dirty="0">
                <a:latin typeface="Arial" panose="020B0604020202020204" pitchFamily="34" charset="0"/>
                <a:cs typeface="Arial" panose="020B0604020202020204" pitchFamily="34" charset="0"/>
              </a:rPr>
              <a:t>بيان الظرفية: </a:t>
            </a:r>
            <a:r>
              <a:rPr lang="ar-IQ" dirty="0">
                <a:latin typeface="Arial" panose="020B0604020202020204" pitchFamily="34" charset="0"/>
                <a:cs typeface="Arial" panose="020B0604020202020204" pitchFamily="34" charset="0"/>
              </a:rPr>
              <a:t>يُقدّرُ بمعنى (في) كقولهِ تعالى: (إنَّ قرآنَ الفَجْرِ كان مشهوداً) ، التقدير: في الفجرِ .</a:t>
            </a:r>
          </a:p>
          <a:p>
            <a:pPr algn="just"/>
            <a:endParaRPr lang="ar-IQ" dirty="0">
              <a:latin typeface="Arial" panose="020B0604020202020204" pitchFamily="34" charset="0"/>
              <a:cs typeface="Arial" panose="020B0604020202020204" pitchFamily="34" charset="0"/>
            </a:endParaRPr>
          </a:p>
          <a:p>
            <a:pPr algn="just"/>
            <a:endParaRPr lang="ar-IQ" dirty="0">
              <a:latin typeface="Arial" panose="020B0604020202020204" pitchFamily="34" charset="0"/>
              <a:cs typeface="Arial" panose="020B0604020202020204" pitchFamily="34" charset="0"/>
            </a:endParaRPr>
          </a:p>
          <a:p>
            <a:pPr algn="just"/>
            <a:r>
              <a:rPr lang="ar-IQ" dirty="0">
                <a:latin typeface="Arial" panose="020B0604020202020204" pitchFamily="34" charset="0"/>
                <a:cs typeface="Arial" panose="020B0604020202020204" pitchFamily="34" charset="0"/>
              </a:rPr>
              <a:t>   </a:t>
            </a:r>
            <a:r>
              <a:rPr lang="ar-IQ" sz="2000" b="1" dirty="0">
                <a:latin typeface="Arial" panose="020B0604020202020204" pitchFamily="34" charset="0"/>
                <a:cs typeface="Arial" panose="020B0604020202020204" pitchFamily="34" charset="0"/>
              </a:rPr>
              <a:t>خامساً-إضافة المترادفَين والصفة والموصوف</a:t>
            </a:r>
          </a:p>
          <a:p>
            <a:pPr algn="just"/>
            <a:endParaRPr lang="ar-IQ" sz="2000" b="1" dirty="0">
              <a:latin typeface="Arial" panose="020B0604020202020204" pitchFamily="34" charset="0"/>
              <a:cs typeface="Arial" panose="020B0604020202020204" pitchFamily="34" charset="0"/>
            </a:endParaRPr>
          </a:p>
          <a:p>
            <a:pPr algn="just"/>
            <a:r>
              <a:rPr lang="ar-IQ" dirty="0">
                <a:latin typeface="Arial" panose="020B0604020202020204" pitchFamily="34" charset="0"/>
                <a:cs typeface="Arial" panose="020B0604020202020204" pitchFamily="34" charset="0"/>
              </a:rPr>
              <a:t>1-لاتجوزُ إضافةُ المترادفَين والصفة والموصوف؛ لأنَّ المضافَ يتخصّصُ بالمضاف إليهِ أو يتعرّفُ بهِ، فلا تقول: رجلُ قائمٍ، كما لاتقول: قمحُ بُرٍّ .</a:t>
            </a:r>
          </a:p>
          <a:p>
            <a:pPr algn="just"/>
            <a:r>
              <a:rPr lang="ar-IQ" dirty="0">
                <a:latin typeface="Arial" panose="020B0604020202020204" pitchFamily="34" charset="0"/>
                <a:cs typeface="Arial" panose="020B0604020202020204" pitchFamily="34" charset="0"/>
              </a:rPr>
              <a:t>2-إضافة الصفة إلى الموصوف لاتجوز إلا بتقدير مضافٍ إليهِ محذوف، فلا تقول: رأيتُ غلامَ الضّاحكِ، تعني بالضّاحك الغلام نفسه، بل على معنى: رأيتُ غلامَ الرجل الضّاحك، فالضّاحك يكونُ غير الغلام .</a:t>
            </a:r>
          </a:p>
          <a:p>
            <a:pPr algn="just"/>
            <a:r>
              <a:rPr lang="ar-IQ" dirty="0">
                <a:latin typeface="Arial" panose="020B0604020202020204" pitchFamily="34" charset="0"/>
                <a:cs typeface="Arial" panose="020B0604020202020204" pitchFamily="34" charset="0"/>
              </a:rPr>
              <a:t>ومن أمثلة الصفة والموصوفِ أيضاً (حبّة الحمقاء) و(الصلاة الأولى)، التقدير: حبّة البقلة الحمقاء، وصلاة الساعة الأولى، وعند ذلك فالحمقاء تكون صفة للبقلة لا للحبّة، والأولى تكون صفة للساعة لا للصلاة .</a:t>
            </a:r>
          </a:p>
          <a:p>
            <a:pPr algn="just"/>
            <a:endParaRPr lang="ar-IQ" dirty="0">
              <a:latin typeface="Arial" panose="020B0604020202020204" pitchFamily="34" charset="0"/>
              <a:cs typeface="Arial" panose="020B0604020202020204" pitchFamily="34" charset="0"/>
            </a:endParaRPr>
          </a:p>
          <a:p>
            <a:pPr algn="just"/>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770983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FC4D545-7BC2-0816-6539-2E9EE06AC81D}"/>
              </a:ext>
            </a:extLst>
          </p:cNvPr>
          <p:cNvSpPr>
            <a:spLocks noGrp="1"/>
          </p:cNvSpPr>
          <p:nvPr>
            <p:ph idx="1"/>
          </p:nvPr>
        </p:nvSpPr>
        <p:spPr>
          <a:xfrm>
            <a:off x="457200" y="136526"/>
            <a:ext cx="8229600" cy="6584950"/>
          </a:xfrm>
        </p:spPr>
        <p:txBody>
          <a:bodyPr>
            <a:normAutofit/>
          </a:bodyPr>
          <a:lstStyle/>
          <a:p>
            <a:pPr marL="0" indent="0" algn="just">
              <a:buNone/>
            </a:pPr>
            <a:r>
              <a:rPr lang="ar-IQ" sz="1800" b="1" dirty="0"/>
              <a:t>   </a:t>
            </a:r>
          </a:p>
          <a:p>
            <a:pPr marL="0" indent="0" algn="just">
              <a:buNone/>
            </a:pPr>
            <a:r>
              <a:rPr lang="ar-IQ" sz="1800" b="1" dirty="0"/>
              <a:t>   سادساً-مايكتسبُهُ المضاف من المضاف إليه أو بالعكس</a:t>
            </a:r>
          </a:p>
          <a:p>
            <a:pPr marL="0" indent="0" algn="just">
              <a:buNone/>
            </a:pPr>
            <a:r>
              <a:rPr lang="ar-IQ" sz="1800" dirty="0"/>
              <a:t>1-قد يكتسب المضاف المذكّر التأنيث من المضاف إليه المؤنّث، بشرط أن يكون المضاف صالحاً للحذف، وإقامة المضاف إليه مقامهُ، نحو: قُطِّعَتْ بعضُ أصابعِهِ، نقول: قطِّعَت أصابعُهُ .</a:t>
            </a:r>
          </a:p>
          <a:p>
            <a:pPr marL="0" indent="0" algn="just">
              <a:buNone/>
            </a:pPr>
            <a:r>
              <a:rPr lang="ar-IQ" sz="1800" dirty="0"/>
              <a:t>وكقول الشاعر: مشَينَ كمَا اهتَزَّتْ رماحٌ تسَفَّهَتْ      أعاليَها مَرُّ الرّياحِ النَّواسِمِ</a:t>
            </a:r>
          </a:p>
          <a:p>
            <a:pPr marL="0" indent="0" algn="just">
              <a:buNone/>
            </a:pPr>
            <a:r>
              <a:rPr lang="ar-IQ" sz="1800" dirty="0"/>
              <a:t>-الشاهدُ قولهُ: (تسفّهت....مرُّ الرياح)، حيثُ أُنِّثَ الفعلُ بتاءِ التأنيثِ مع أنّ فاعلَه مذكّرٌ-وهو قوله مَرّ- والذي جلب له ذلك إنما هو المضاف إليه وهو الرياح، ويصح أن يحلّ محلّه فنقول: تسفّهتِ الرياحُ .</a:t>
            </a:r>
          </a:p>
          <a:p>
            <a:pPr marL="0" indent="0" algn="just">
              <a:buNone/>
            </a:pPr>
            <a:r>
              <a:rPr lang="ar-IQ" sz="1800" dirty="0"/>
              <a:t>2-قد يكتسب المضاف المؤنّث التذكيرَ من المضاف إليهِ المُذكّر، كقوله تعالى: (إنَّ رحمتَ اللهِ قريبٌ من المحسنينَ)، فرحمة مؤنّث واكتسبـت التذكير بإضافتها إلى لفظ الجلالة الله .</a:t>
            </a:r>
          </a:p>
          <a:p>
            <a:pPr marL="0" indent="0" algn="just">
              <a:buNone/>
            </a:pPr>
            <a:r>
              <a:rPr lang="ar-IQ" sz="1800" dirty="0"/>
              <a:t>3-وإنْ لم يصلح المضاف للحذفِ والاستغناء عنهُ بالمضاف إليه لم يجُز التأنيث، فلا تقول: خرجت غلامُ هندٍ، إذ لايقال: خرجت هند، ويُفهم منه خروج الغلام .</a:t>
            </a:r>
          </a:p>
          <a:p>
            <a:pPr marL="0" indent="0" algn="just">
              <a:buNone/>
            </a:pPr>
            <a:endParaRPr lang="ar-IQ" sz="1800" dirty="0"/>
          </a:p>
          <a:p>
            <a:pPr marL="0" indent="0" algn="just">
              <a:buNone/>
            </a:pPr>
            <a:r>
              <a:rPr lang="ar-IQ" sz="1800" dirty="0"/>
              <a:t>   </a:t>
            </a:r>
            <a:r>
              <a:rPr lang="ar-IQ" sz="2000" b="1" dirty="0"/>
              <a:t>سابعاً-الأسماء الملازمة للإضافة</a:t>
            </a:r>
          </a:p>
          <a:p>
            <a:pPr marL="0" indent="0" algn="just">
              <a:buNone/>
            </a:pPr>
            <a:r>
              <a:rPr lang="ar-IQ" sz="1800" dirty="0"/>
              <a:t>تنقسمُ الأسماءُ من حيث ملازمتها للإضافة على قسمين هما: الأول:مايلزم الإضافة لفظاً ومعنىً، أي لايُستعملُ مفرداً، أي بلا إضافة، نحو: (عندَ، لدى، سوى، قصارى الشيء وحُماداه، أي: غايته)، والثاني: مايلزم الإضافة معنىً دون لفظ، يستعمل مفرداً، نحو: (كلّ، بعض، أي) .</a:t>
            </a:r>
          </a:p>
        </p:txBody>
      </p:sp>
      <p:sp>
        <p:nvSpPr>
          <p:cNvPr id="4" name="Slide Number Placeholder 3">
            <a:extLst>
              <a:ext uri="{FF2B5EF4-FFF2-40B4-BE49-F238E27FC236}">
                <a16:creationId xmlns:a16="http://schemas.microsoft.com/office/drawing/2014/main" id="{8C98FC4B-D780-5D88-CCC3-1695E2DA2F42}"/>
              </a:ext>
            </a:extLst>
          </p:cNvPr>
          <p:cNvSpPr>
            <a:spLocks noGrp="1"/>
          </p:cNvSpPr>
          <p:nvPr>
            <p:ph type="sldNum" sz="quarter" idx="12"/>
          </p:nvPr>
        </p:nvSpPr>
        <p:spPr/>
        <p:txBody>
          <a:bodyPr/>
          <a:lstStyle/>
          <a:p>
            <a:fld id="{64079F43-72A0-420E-AC11-C557A754E6F8}" type="slidenum">
              <a:rPr lang="ar-IQ" smtClean="0"/>
              <a:t>5</a:t>
            </a:fld>
            <a:endParaRPr lang="ar-IQ"/>
          </a:p>
        </p:txBody>
      </p:sp>
    </p:spTree>
    <p:extLst>
      <p:ext uri="{BB962C8B-B14F-4D97-AF65-F5344CB8AC3E}">
        <p14:creationId xmlns:p14="http://schemas.microsoft.com/office/powerpoint/2010/main" val="12766265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DEEA6EF-82CA-C234-C502-A60891FA60AC}"/>
              </a:ext>
            </a:extLst>
          </p:cNvPr>
          <p:cNvSpPr>
            <a:spLocks noGrp="1"/>
          </p:cNvSpPr>
          <p:nvPr>
            <p:ph idx="1"/>
          </p:nvPr>
        </p:nvSpPr>
        <p:spPr>
          <a:xfrm>
            <a:off x="457200" y="260648"/>
            <a:ext cx="8435280" cy="5865515"/>
          </a:xfrm>
        </p:spPr>
        <p:txBody>
          <a:bodyPr>
            <a:normAutofit/>
          </a:bodyPr>
          <a:lstStyle/>
          <a:p>
            <a:pPr marL="0" indent="0">
              <a:buNone/>
            </a:pPr>
            <a:r>
              <a:rPr lang="ar-IQ" sz="2000" b="1" dirty="0"/>
              <a:t>   ثامناً-كيفية إضافة الأسماء الملازمة للإضافة</a:t>
            </a:r>
          </a:p>
          <a:p>
            <a:pPr marL="0" indent="0" algn="just">
              <a:buNone/>
            </a:pPr>
            <a:r>
              <a:rPr lang="ar-IQ" sz="1800" dirty="0"/>
              <a:t>  لاتضاف الأسماء الملازمة للإضافة إلا إلى المضمر(الضمير المخاطب)، نحو: وحدك أي: منفرداً، ولبّيك أي: إقامةً على إجابتكَ بعد إقامة، ودوالَيك أي: إدالةً بعد إدالة، وسعدَيك أي: إسعاداً بعد إسعاد .</a:t>
            </a:r>
          </a:p>
          <a:p>
            <a:pPr marL="0" indent="0" algn="just">
              <a:buNone/>
            </a:pPr>
            <a:r>
              <a:rPr lang="ar-IQ" sz="1800" dirty="0"/>
              <a:t> وشُذَّ إضافة (لبّى) إلى ضمير الغيبة، كقوله:</a:t>
            </a:r>
          </a:p>
          <a:p>
            <a:pPr marL="0" indent="0" algn="just">
              <a:buNone/>
            </a:pPr>
            <a:r>
              <a:rPr lang="ar-IQ" sz="1800" dirty="0"/>
              <a:t>إنّكَ لَو دَعَوتَني ودُوني    زوراءُ ذاتُ مُترعٍ بيونِ</a:t>
            </a:r>
          </a:p>
          <a:p>
            <a:pPr marL="0" indent="0" algn="just">
              <a:buNone/>
            </a:pPr>
            <a:r>
              <a:rPr lang="ar-IQ" sz="1800" dirty="0"/>
              <a:t>               لَقُلْتُ لَبّيهُ لِمَن يدعوني</a:t>
            </a:r>
          </a:p>
          <a:p>
            <a:pPr marL="0" indent="0" algn="just">
              <a:buNone/>
            </a:pPr>
            <a:r>
              <a:rPr lang="ar-IQ" sz="1800" dirty="0"/>
              <a:t>الشاهد قوله: لبّيه، حيث أضاف لبّى إلى ضمير الغائب، وذاك شاذٌ .</a:t>
            </a:r>
          </a:p>
          <a:p>
            <a:pPr marL="0" indent="0" algn="just">
              <a:buNone/>
            </a:pPr>
            <a:r>
              <a:rPr lang="ar-IQ" sz="1800" dirty="0"/>
              <a:t>وكقوله:  دعوتُ لِما نابَني مِسوَراً       فلبّى فلَبّى يدَي مِسوَرِ</a:t>
            </a:r>
          </a:p>
          <a:p>
            <a:pPr marL="0" indent="0" algn="just">
              <a:buNone/>
            </a:pPr>
            <a:r>
              <a:rPr lang="ar-IQ" sz="1800" dirty="0"/>
              <a:t>الشاهدُ قوله: فلبّى يدَي مسورِ، حيثُ أضاف لبّى إلى اسمٍ ظاهرٍ، وهو قوله يدَي شذوذاً، وفيه دليلٌ على أنّ لبّيك مثنّى كما ذهب إليه سيبويه وليس مفرداً مقصوراً كالفتى كما ذهب إليه يونس بن حبيب .</a:t>
            </a:r>
            <a:endParaRPr lang="en-US" sz="1800" dirty="0"/>
          </a:p>
        </p:txBody>
      </p:sp>
      <p:sp>
        <p:nvSpPr>
          <p:cNvPr id="4" name="Slide Number Placeholder 3">
            <a:extLst>
              <a:ext uri="{FF2B5EF4-FFF2-40B4-BE49-F238E27FC236}">
                <a16:creationId xmlns:a16="http://schemas.microsoft.com/office/drawing/2014/main" id="{894EA6B8-1813-AD36-E379-039E92149827}"/>
              </a:ext>
            </a:extLst>
          </p:cNvPr>
          <p:cNvSpPr>
            <a:spLocks noGrp="1"/>
          </p:cNvSpPr>
          <p:nvPr>
            <p:ph type="sldNum" sz="quarter" idx="12"/>
          </p:nvPr>
        </p:nvSpPr>
        <p:spPr/>
        <p:txBody>
          <a:bodyPr/>
          <a:lstStyle/>
          <a:p>
            <a:fld id="{64079F43-72A0-420E-AC11-C557A754E6F8}" type="slidenum">
              <a:rPr lang="ar-IQ" smtClean="0"/>
              <a:t>6</a:t>
            </a:fld>
            <a:endParaRPr lang="ar-IQ"/>
          </a:p>
        </p:txBody>
      </p:sp>
    </p:spTree>
    <p:extLst>
      <p:ext uri="{BB962C8B-B14F-4D97-AF65-F5344CB8AC3E}">
        <p14:creationId xmlns:p14="http://schemas.microsoft.com/office/powerpoint/2010/main" val="75431525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2006</TotalTime>
  <Words>1034</Words>
  <Application>Microsoft Office PowerPoint</Application>
  <PresentationFormat>On-screen Show (4:3)</PresentationFormat>
  <Paragraphs>83</Paragraphs>
  <Slides>6</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المفعول لأجله</dc:title>
  <dc:creator>USER 1</dc:creator>
  <cp:lastModifiedBy>Lenovo</cp:lastModifiedBy>
  <cp:revision>236</cp:revision>
  <dcterms:created xsi:type="dcterms:W3CDTF">2021-02-08T20:53:53Z</dcterms:created>
  <dcterms:modified xsi:type="dcterms:W3CDTF">2023-02-04T20:38:45Z</dcterms:modified>
</cp:coreProperties>
</file>