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7"/>
  </p:notesMasterIdLst>
  <p:sldIdLst>
    <p:sldId id="270" r:id="rId2"/>
    <p:sldId id="269" r:id="rId3"/>
    <p:sldId id="256" r:id="rId4"/>
    <p:sldId id="276" r:id="rId5"/>
    <p:sldId id="277" r:id="rId6"/>
  </p:sldIdLst>
  <p:sldSz cx="9144000" cy="6858000" type="screen4x3"/>
  <p:notesSz cx="6858000" cy="9313863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8" d="100"/>
          <a:sy n="88" d="100"/>
        </p:scale>
        <p:origin x="130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4/22/2024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4/22/2024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4/22/2024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4/22/2024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4/22/2024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4/22/2024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4/22/2024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4/22/2024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4/22/2024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4/22/2024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4/22/2024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4/22/2024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.anwer@s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العطف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ريذين صلاح 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المرحلة: الرابعة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rezhin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.anwer@su.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edu.krd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00192" y="840432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إقليم كوردستان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340768"/>
            <a:ext cx="2932214" cy="15868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التربية الأساس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16632" y="1268760"/>
            <a:ext cx="8352928" cy="33547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>
                <a:solidFill>
                  <a:schemeClr val="tx1"/>
                </a:solidFill>
              </a:rPr>
              <a:t>العطف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معاني أحرف العطف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بعض الملاحظات عن العطف</a:t>
            </a:r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799837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-99392"/>
            <a:ext cx="7992888" cy="7272808"/>
          </a:xfrm>
        </p:spPr>
        <p:txBody>
          <a:bodyPr>
            <a:normAutofit/>
          </a:bodyPr>
          <a:lstStyle/>
          <a:p>
            <a:endParaRPr lang="ar-IQ" sz="2400" dirty="0">
              <a:solidFill>
                <a:schemeClr val="tx1"/>
              </a:solidFill>
            </a:endParaRPr>
          </a:p>
          <a:p>
            <a:r>
              <a:rPr lang="ar-IQ" sz="2400" b="1" dirty="0">
                <a:solidFill>
                  <a:schemeClr val="tx1"/>
                </a:solidFill>
              </a:rPr>
              <a:t>العطف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    </a:t>
            </a:r>
            <a:r>
              <a:rPr lang="ar-IQ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تابعٌ يتوسّط بينه وبين متبوعهِ أحد الأحرف العاطفة، نحو: جاء المدرّسُ والطالبُ، وقرأتُ الدرسَ وكتبتُهُ.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    وأحرف العطف تسعةٌ، وهي: (الواو، الفاء، ثمّ، حتّى، أو، أم، بل، لا، لكن). 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وأحرف العطف تنوب عن تكرار عامل المعطوف عليه مع المعطوف، على أنّ منها ما يفيد اشترا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ك المتعاطفين في اللفظ والمعنى، وهو: (الواو، والفاء، وثمّ، وحتّى)، نحو: جاء سعدٌ وسعيدٌ،  ومنها ما يفيد اشتراكهما في اللفظ فقط، وهو: (بل، ولا، ولكن)، نحو: جاء سليمٌ لا خليلٌ، وأما (أم، وأو) فتفيدان تارةً اشتراكهما في اللفظ والمعنى وتارةً اشتراكهما في اللفظ فقط، نحو: خذ القلمَ أو الورقةَ، أزيد جاء أم عمر، ونحو: لايذهب زيد أو لايذهب عمر، أذهَبَ زيدٌ أم أذهبَ عمرو.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endParaRPr lang="ar-IQ" sz="2000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   معاني أحرف العطف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1-الواو: لمطلق الجمع، نحو: (الم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الُ والبنونَ زينةُ الحياةِ الدّنيا).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2-الفاء: للترتيب والتعقيب، نحو: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قرأتُ ففهِمتُ، ونحو:  يأمرُ القائدُ فينفّذُ الجنودُ.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3-ثمّ: للترتيبِ مع التراخي، نحو: ظهرت </a:t>
            </a: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الأزهارُ ثمّ الثمارُ.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4-أو: ويستخدم إما: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-للتخيير: نحو: مارسْ السباحةَ أو الرمايةَ.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-للشك والإبهام: نحو: أنا أو أنت مخطئ.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solidFill>
                  <a:srgbClr val="000000"/>
                </a:solidFill>
                <a:latin typeface="Arial" panose="020B0604020202020204" pitchFamily="34" charset="0"/>
              </a:rPr>
              <a:t>-للتقسيم، نحو: الجملةُ إما اسمية أو فعلية.</a:t>
            </a: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-للإباحة، نحو: تذوق العسلَ أو الحلوى</a:t>
            </a:r>
            <a:endParaRPr lang="ar-IQ" sz="20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9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2D6A6-3B1F-E6A7-F8C6-8DA4F5E8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388819"/>
          </a:xfr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/>
              <a:t>  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IQ" sz="18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endParaRPr kumimoji="0" lang="ar-IQ" sz="2400" b="1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5-أم:</a:t>
            </a: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وتستعمل إما: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-للإضراب، نحو: هل صليت في المسجد أم أنت معتكف في البيت؟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-لطلب التعيين، نحو: وذلك إذا سبقتها همزة الاستفهام، ، نحو قوله تعالى: (قل أأنتم أعلمُ أم الله).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-للمعادلة بين شيئين متضادين، نحو قوله تعالى: (ليبلُوني أأشكرُ أم أكفُر).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IQ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6-لكن: </a:t>
            </a: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للاستدراك والنفي، نحو: لاتمدح الأشرارَ لكن الأخيارَ.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7-بل: </a:t>
            </a: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للإضراب، نحو: ما نجحَ سعيدٌ بل سعدٌ، وكقوله تعالى: (بل هم في شكٍّ من ذكري).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8-لا:</a:t>
            </a: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للنفي، نحو: جالس المؤدّبين لا السفهاء، ونحو: سافر زيد لاعمرو.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9-حتى</a:t>
            </a: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للغاية، نحو: نفدُ الزّادُ حتّى الماءُ.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IQ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و لـ(حتى) شروط ثلاثة لاستخدامها في العطف، وهي: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أ-أن يكونَ من أحدِ أجزاءِ المعطوف عليه.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ب-أن يكون المعطوف اسماً صريحاً وليسَ ضميراً.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ج-أن يكونَ غايةً للمعطوف عليه.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IQ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CA684-6ECD-C247-1370-347091A8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384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723E-085C-EBFC-2FB1-479440107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5865515"/>
          </a:xfrm>
        </p:spPr>
        <p:txBody>
          <a:bodyPr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/>
              <a:t> 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IQ" sz="18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بعض الملاحظات عن العطف: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IQ" sz="18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1- العطف لايستلزم التطابق بين المتعاطفين إلا في الإعرابِ فقط، وأما في غيره فيجوز اختلافُهما، فتُعطفُ النكرةُ على المعرفة، نحو: جاء سعدٌ ورجلٌ، والمضمر على الظاهر، نحو: جاء سليمٌ وأنا، والظاهر على المضمر المنفصل، نحو: ما جاء إلا أنت وسعيدٌ.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2-يعطف الفعل على الفعل بشرط أن يتّحدا زماناً، سواءٌ اتفقا في الصيغةِ، نحو: قامَ وقعدَ، وينظِم وينثُر، أمِ اختلفا، نحو: إن اجتهد أخوكَ نجحَ ويتقدّمُ.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IQ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3-ويُعطف الاسمُ على الفعل باسم وبالعكس بشرط أن يكون الاسمُ مشتقا؛ ليصحّ تأويله بالفعل، نحو: هذا كاتبٌ ويقرأ.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DD129-EB58-630D-7E9B-DA292B46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81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581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Lenovo</cp:lastModifiedBy>
  <cp:revision>158</cp:revision>
  <cp:lastPrinted>2022-09-28T15:15:06Z</cp:lastPrinted>
  <dcterms:created xsi:type="dcterms:W3CDTF">2021-02-08T20:53:53Z</dcterms:created>
  <dcterms:modified xsi:type="dcterms:W3CDTF">2024-04-21T23:56:42Z</dcterms:modified>
</cp:coreProperties>
</file>