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88638" cy="75628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3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1237717"/>
            <a:ext cx="9085342" cy="2632992"/>
          </a:xfrm>
        </p:spPr>
        <p:txBody>
          <a:bodyPr anchor="b"/>
          <a:lstStyle>
            <a:lvl1pPr algn="ctr">
              <a:defRPr sz="66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080" y="3972247"/>
            <a:ext cx="8016479" cy="1825938"/>
          </a:xfrm>
        </p:spPr>
        <p:txBody>
          <a:bodyPr/>
          <a:lstStyle>
            <a:lvl1pPr marL="0" indent="0" algn="ctr">
              <a:buNone/>
              <a:defRPr sz="2647"/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8477-7273-41AF-9716-879881D19B95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D187-D050-42DF-811D-9B633725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8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8477-7273-41AF-9716-879881D19B95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D187-D050-42DF-811D-9B633725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9057" y="402652"/>
            <a:ext cx="2304738" cy="64091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4844" y="402652"/>
            <a:ext cx="6780605" cy="64091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8477-7273-41AF-9716-879881D19B95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D187-D050-42DF-811D-9B633725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6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8477-7273-41AF-9716-879881D19B95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D187-D050-42DF-811D-9B633725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1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78" y="1885463"/>
            <a:ext cx="9218950" cy="3145935"/>
          </a:xfrm>
        </p:spPr>
        <p:txBody>
          <a:bodyPr anchor="b"/>
          <a:lstStyle>
            <a:lvl1pPr>
              <a:defRPr sz="66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278" y="5061159"/>
            <a:ext cx="9218950" cy="1654373"/>
          </a:xfrm>
        </p:spPr>
        <p:txBody>
          <a:bodyPr/>
          <a:lstStyle>
            <a:lvl1pPr marL="0" indent="0">
              <a:buNone/>
              <a:defRPr sz="2647">
                <a:solidFill>
                  <a:schemeClr val="tx1"/>
                </a:solidFill>
              </a:defRPr>
            </a:lvl1pPr>
            <a:lvl2pPr marL="504200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8477-7273-41AF-9716-879881D19B95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D187-D050-42DF-811D-9B633725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3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4844" y="2013259"/>
            <a:ext cx="4542671" cy="4798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1123" y="2013259"/>
            <a:ext cx="4542671" cy="4798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8477-7273-41AF-9716-879881D19B95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D187-D050-42DF-811D-9B633725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2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402654"/>
            <a:ext cx="9218950" cy="1461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237" y="1853949"/>
            <a:ext cx="4521794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237" y="2762541"/>
            <a:ext cx="4521794" cy="4063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1124" y="1853949"/>
            <a:ext cx="4544063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1124" y="2762541"/>
            <a:ext cx="4544063" cy="4063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8477-7273-41AF-9716-879881D19B95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D187-D050-42DF-811D-9B633725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8477-7273-41AF-9716-879881D19B95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D187-D050-42DF-811D-9B633725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8477-7273-41AF-9716-879881D19B95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D187-D050-42DF-811D-9B633725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063" y="1088912"/>
            <a:ext cx="5411123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7"/>
            </a:lvl3pPr>
            <a:lvl4pPr>
              <a:defRPr sz="2206"/>
            </a:lvl4pPr>
            <a:lvl5pPr>
              <a:defRPr sz="2206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236" y="2268855"/>
            <a:ext cx="3447364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8477-7273-41AF-9716-879881D19B95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D187-D050-42DF-811D-9B633725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4063" y="1088912"/>
            <a:ext cx="5411123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236" y="2268855"/>
            <a:ext cx="3447364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D8477-7273-41AF-9716-879881D19B95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D187-D050-42DF-811D-9B633725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1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844" y="402654"/>
            <a:ext cx="9218950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4844" y="7009643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D8477-7273-41AF-9716-879881D19B95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612" y="7009643"/>
            <a:ext cx="36074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8850" y="7009643"/>
            <a:ext cx="240494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FD187-D050-42DF-811D-9B6337253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1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8400" rtl="0" eaLnBrk="1" latinLnBrk="0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100" indent="-252100" algn="l" defTabSz="1008400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3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A9000D-6BF1-474C-BBE1-78BD1442C600}"/>
              </a:ext>
            </a:extLst>
          </p:cNvPr>
          <p:cNvSpPr txBox="1"/>
          <p:nvPr/>
        </p:nvSpPr>
        <p:spPr>
          <a:xfrm>
            <a:off x="2248694" y="3667125"/>
            <a:ext cx="619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exta" panose="02000000000000000000" pitchFamily="50" charset="0"/>
              </a:rPr>
              <a:t>Rezhin</a:t>
            </a:r>
            <a:r>
              <a:rPr lang="en-US" sz="3600" b="1" dirty="0">
                <a:latin typeface="Texta" panose="02000000000000000000" pitchFamily="50" charset="0"/>
              </a:rPr>
              <a:t> Ali Mohammed</a:t>
            </a:r>
          </a:p>
        </p:txBody>
      </p:sp>
    </p:spTree>
    <p:extLst>
      <p:ext uri="{BB962C8B-B14F-4D97-AF65-F5344CB8AC3E}">
        <p14:creationId xmlns:p14="http://schemas.microsoft.com/office/powerpoint/2010/main" val="97841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Texta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Nuradin</dc:creator>
  <cp:lastModifiedBy>BAREZ</cp:lastModifiedBy>
  <cp:revision>2</cp:revision>
  <dcterms:created xsi:type="dcterms:W3CDTF">2022-09-07T07:52:58Z</dcterms:created>
  <dcterms:modified xsi:type="dcterms:W3CDTF">2023-05-28T06:31:30Z</dcterms:modified>
</cp:coreProperties>
</file>