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8" r:id="rId4"/>
    <p:sldId id="258" r:id="rId5"/>
    <p:sldId id="266" r:id="rId6"/>
    <p:sldId id="268" r:id="rId7"/>
    <p:sldId id="269" r:id="rId8"/>
    <p:sldId id="270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4" r:id="rId18"/>
    <p:sldId id="283" r:id="rId19"/>
    <p:sldId id="284" r:id="rId20"/>
    <p:sldId id="290" r:id="rId21"/>
    <p:sldId id="29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0"/>
    <p:restoredTop sz="94305"/>
  </p:normalViewPr>
  <p:slideViewPr>
    <p:cSldViewPr snapToGrid="0">
      <p:cViewPr varScale="1">
        <p:scale>
          <a:sx n="96" d="100"/>
          <a:sy n="96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F79C-FC45-D6A0-4460-FAF0675B6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8E87B-124C-70B9-1FE2-A140D878E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26F18-BA0A-1F2A-8F8E-DB279172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8558-8A60-A7F8-8C78-B260061C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5B9A-9C2E-CFBB-7DAB-264DF24F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3E27-77BD-6BBA-7A4A-B55C37C2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3A6FD-FDE6-AD11-FFE7-B924C5E0C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91351-DCCC-6366-017A-368FA3FB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35DB-91BB-3E11-F62E-DEE5E7E0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7CFC-532E-5967-7458-B032F149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7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F189A-B227-3833-FA50-B514D8D90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47E1C-53F5-C6A1-2203-0E0F0E243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86165-6EB4-27AC-D3EA-73E70538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650E-D7AC-E7CB-B52E-CB4CE756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4C0F-6575-137E-43BE-7FCD5EC8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FBAC-F0F6-517D-89EF-08A2203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5537-3268-9003-F09F-B13E7E00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DD11-2B92-24A3-0B6C-4FFB0BE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925F4-78ED-E256-16E9-C17EFE5B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11909-AA7E-412C-139D-A4EBCCEB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2B4-7989-E649-6922-79E56609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A9B8-2965-9A56-C8F1-219EF958E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84DA-432B-20A6-05CF-5B478FAD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4AA9-4F59-4237-727C-ACA494A7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BD50-A06B-8847-8824-B6B9954E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CC0A-3C41-4B6F-C0AC-944B74D8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592B-1D53-C6AB-E1B7-031DA5DE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E156F-9D8F-BAD3-84CC-E936D1C6A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16276-FA46-5222-46B0-BBAA4F05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A89E9-73AA-C178-6E42-1C7A7CD5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2EA21-AB84-F0B8-0C89-8170C37B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1054-EFBC-6FE6-63BC-2C458991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B57ED-798E-6B50-DACB-A67C6269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1D60C-292B-CD15-1CDB-53DF3C313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855A1-7BFD-DA01-2242-B486D1B0E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FA589-DBBB-703F-D650-DACDFE0BC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BF57F-68B5-5EF5-5DA2-F7329B21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DC5CF-A91C-401B-9F0A-9816CAE8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6141A-D50D-BF1A-D949-242C5796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6032-72D2-6812-6C2F-05EA226A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3B221-08D6-D1CC-C93E-3E784BE5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07DD1-3649-CAB8-BE69-1B745C55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EF554-8BD0-CE42-72D8-886EEFBB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A4B51-5A1D-50CC-97C7-C63D18A6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078C7-3BBE-4B36-E28F-A3D0DBBF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EB64-D0BA-FEE5-7D9A-07C3D90A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AA17-C737-5C5E-E146-9D9C900F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A6E8-EDFC-2A82-4FED-AF4ABE91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A71E5-88EA-829B-A878-DCEDD237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DD132-ADA1-23EC-293C-8235BDFD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88ABB-09D2-1CA8-6AB8-0A2E7E32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95D8-69FB-E924-1F81-EBEABD52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F61E-0FE7-1D27-6FC2-3E4B72C5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62556-3F5B-5339-5C6B-CC5D75FE4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072-3C25-FC05-A4FE-FE360E124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A94BB-D40F-1C9D-7303-B38E8FBE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5C488-B9AE-9E97-358C-4AB0F64F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D0061-A8A4-EF5C-0C4A-BDFAB36D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87978-B74F-D7CB-9947-CCC65AFE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196B-D465-0133-C02C-96F31A8A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4229-2EF3-6569-2149-74CA4265B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7CF3-8980-2243-8CD1-61D08AF539D8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1626-C051-4D90-B14E-51BABB5FB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F74F-BDE2-EE94-EDA0-401F60FE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1FBF-8A29-3E47-B24D-3B850844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8FB2-86B4-E67E-9F1E-64DAF7C3A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Reading &amp; Writing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F521A-88F0-1D9C-1DC5-59022E12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Rezhna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Balisany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F9AF-9AC7-F155-F1BE-EA3B049E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4.Matching text and picture</a:t>
            </a:r>
          </a:p>
        </p:txBody>
      </p:sp>
      <p:pic>
        <p:nvPicPr>
          <p:cNvPr id="4098" name="Picture 2" descr="Matching Pictures to Text Worksheet, Reading Strategies, Kinder &amp; 1st Grade">
            <a:extLst>
              <a:ext uri="{FF2B5EF4-FFF2-40B4-BE49-F238E27FC236}">
                <a16:creationId xmlns:a16="http://schemas.microsoft.com/office/drawing/2014/main" id="{3CEA90BB-5B6C-40DA-54D9-AEDE57D9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1827702"/>
            <a:ext cx="3758372" cy="44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ord to picture matching worksheet for children Vector Image">
            <a:extLst>
              <a:ext uri="{FF2B5EF4-FFF2-40B4-BE49-F238E27FC236}">
                <a16:creationId xmlns:a16="http://schemas.microsoft.com/office/drawing/2014/main" id="{40B08088-334D-3B1A-FD8D-B5DDD11F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827703"/>
            <a:ext cx="5671930" cy="42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2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C5D4-F8F2-78FF-6E9C-077A19C9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Guided Writing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B4556-0713-FBBB-FC8B-652E84B7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Filling-in activities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missing words to a text, such as: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words in songs and rhymes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story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Completing a text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Dictating a half-sentence</a:t>
            </a:r>
          </a:p>
        </p:txBody>
      </p:sp>
    </p:spTree>
    <p:extLst>
      <p:ext uri="{BB962C8B-B14F-4D97-AF65-F5344CB8AC3E}">
        <p14:creationId xmlns:p14="http://schemas.microsoft.com/office/powerpoint/2010/main" val="35739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6248-465E-1C58-F355-95AE4211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tory Sequencing to Support Teaching on Elmer (Teacher-Made)">
            <a:extLst>
              <a:ext uri="{FF2B5EF4-FFF2-40B4-BE49-F238E27FC236}">
                <a16:creationId xmlns:a16="http://schemas.microsoft.com/office/drawing/2014/main" id="{E280E23E-E5D4-3C8D-798C-B689192FF2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569843"/>
            <a:ext cx="5906453" cy="59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sert the missing word worksheet">
            <a:extLst>
              <a:ext uri="{FF2B5EF4-FFF2-40B4-BE49-F238E27FC236}">
                <a16:creationId xmlns:a16="http://schemas.microsoft.com/office/drawing/2014/main" id="{082032D3-187F-846A-8C5C-EB76393A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3" y="212035"/>
            <a:ext cx="4852987" cy="66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7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18E6-72C6-5C13-B39B-03F7A20B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F642-BC22-7E8B-9697-0C89F8EA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Missing Words interactive worksheet">
            <a:extLst>
              <a:ext uri="{FF2B5EF4-FFF2-40B4-BE49-F238E27FC236}">
                <a16:creationId xmlns:a16="http://schemas.microsoft.com/office/drawing/2014/main" id="{869BC3E8-370A-1546-6004-6A5E5AE8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0"/>
            <a:ext cx="10933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0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707E-63F5-7A7D-4F4C-B0BF8261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365125"/>
            <a:ext cx="11058832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Guided Writing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34EE-1B29-E301-D494-6913E92F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378226"/>
            <a:ext cx="10850217" cy="49298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Parallel writing: A model text is provided; the students create patterns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Postcards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Emails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write a Postcard - YouTube">
            <a:extLst>
              <a:ext uri="{FF2B5EF4-FFF2-40B4-BE49-F238E27FC236}">
                <a16:creationId xmlns:a16="http://schemas.microsoft.com/office/drawing/2014/main" id="{EFE5584A-B57B-12F9-4457-2BF03FE7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020417"/>
            <a:ext cx="5006009" cy="34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riting an Invitation Draft - YouTube">
            <a:extLst>
              <a:ext uri="{FF2B5EF4-FFF2-40B4-BE49-F238E27FC236}">
                <a16:creationId xmlns:a16="http://schemas.microsoft.com/office/drawing/2014/main" id="{A7DF63C1-057D-C4E7-1C07-6CCCBA853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27652"/>
            <a:ext cx="5274365" cy="35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7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AE02-61D0-F9A6-36E3-F2ED5087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Guided Writing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F06B-423C-C57D-07D0-6A98F593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033670"/>
            <a:ext cx="11449878" cy="55526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Dictations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 word before the dictation, or use words that have occurred in a text that has been recently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different sorts of words (S, N, V, adj, adv, and pronouns)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at an appropriate pace (not too slow, not too fast)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present the words in context.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sentences can be divided into chunks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man/ loves to go to swimming/ when it’s hot.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1ABF-821A-9FF8-9142-E982B2E3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Free writing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D834-D822-9B54-7A8B-7FF7BB3B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1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express ideas and communicative with a reader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(may) need information about: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the text.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the text?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for how to write the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FE3-4AE5-4490-C17C-CECE80EB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Free writing activities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FF1B-9944-8906-CCE9-BD99913A9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1497496"/>
            <a:ext cx="10624930" cy="46794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story, different ending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Factual texts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storytelling (photo story, iMovie etc. </a:t>
            </a:r>
          </a:p>
        </p:txBody>
      </p:sp>
    </p:spTree>
    <p:extLst>
      <p:ext uri="{BB962C8B-B14F-4D97-AF65-F5344CB8AC3E}">
        <p14:creationId xmlns:p14="http://schemas.microsoft.com/office/powerpoint/2010/main" val="25636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4737-9E92-04B3-0908-369B848F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abeling Pictures in Kindergarten &amp; Beyond - Clearly Primary">
            <a:extLst>
              <a:ext uri="{FF2B5EF4-FFF2-40B4-BE49-F238E27FC236}">
                <a16:creationId xmlns:a16="http://schemas.microsoft.com/office/drawing/2014/main" id="{D8B935E3-76EB-1042-9124-E76277BAF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2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0765-088E-CEED-414A-B34E74AB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Writing: the neglected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892A-433E-8706-E28A-D00EC70B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516834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reasons: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have time for it”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“My classes are too big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know what to do with the beginners!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like it. It’s boring</a:t>
            </a:r>
            <a:r>
              <a:rPr lang="en-US" dirty="0"/>
              <a:t>”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writing in the English subject curriculum is regarded as a basic skill. It shouldn’t be neglected</a:t>
            </a:r>
          </a:p>
        </p:txBody>
      </p:sp>
    </p:spTree>
    <p:extLst>
      <p:ext uri="{BB962C8B-B14F-4D97-AF65-F5344CB8AC3E}">
        <p14:creationId xmlns:p14="http://schemas.microsoft.com/office/powerpoint/2010/main" val="15128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0E95-8756-656C-69AE-B6FCDFE1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after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0943-F455-08E1-1295-7EF4CBA5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 &amp; labelling (beginners)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visuals, words, or sentences in order (sentence strips)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 in blanks (Cloze activity)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Describing a character, an animal, a place, etc.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 new ending.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in a response journal</a:t>
            </a:r>
          </a:p>
        </p:txBody>
      </p:sp>
    </p:spTree>
    <p:extLst>
      <p:ext uri="{BB962C8B-B14F-4D97-AF65-F5344CB8AC3E}">
        <p14:creationId xmlns:p14="http://schemas.microsoft.com/office/powerpoint/2010/main" val="11270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BD04-999F-8582-0A98-7AF027EE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riting Practice Sentence Strips">
            <a:extLst>
              <a:ext uri="{FF2B5EF4-FFF2-40B4-BE49-F238E27FC236}">
                <a16:creationId xmlns:a16="http://schemas.microsoft.com/office/drawing/2014/main" id="{5BCB3CBF-4767-4CFC-230E-5AEB4AF79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6" y="365125"/>
            <a:ext cx="9291484" cy="58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re the 16 Punctuation Marks in English Grammar?">
            <a:extLst>
              <a:ext uri="{FF2B5EF4-FFF2-40B4-BE49-F238E27FC236}">
                <a16:creationId xmlns:a16="http://schemas.microsoft.com/office/drawing/2014/main" id="{38458C50-D76F-E78C-F5B5-4A6B12B05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681037"/>
            <a:ext cx="763966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DFB1-6315-C351-86AD-2BB23117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86F33-E0F6-0EC3-3A3A-AB296302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the skills, writing is one that teachers and learners seem most reluctant to focus on because it requires them to make special efforts. As a result, it sometimes tends to be neglected.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(harmer, 2015, P. 360)</a:t>
            </a:r>
          </a:p>
        </p:txBody>
      </p:sp>
    </p:spTree>
    <p:extLst>
      <p:ext uri="{BB962C8B-B14F-4D97-AF65-F5344CB8AC3E}">
        <p14:creationId xmlns:p14="http://schemas.microsoft.com/office/powerpoint/2010/main" val="35801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46BC-6DDE-E455-1E77-612B7731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C9F6-C9CC-F5E3-C370-8120F36A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read and then to write means the young learner has to link  what they have heard or spoken to what they can see (read) and produce (write)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Hear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word before you ca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word before you 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word before you 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30379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92B3-259E-7122-6131-D9F3BCF8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– a complex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45BC1-6ED6-9755-245F-D871B60C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of forming letters/finding the right letters on the keyboard.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 of finding which words and phrases to use.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of spelling and using punctuation marks.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of putting the words and phrases logically together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of organizing ideas into a coherent whole, using appropriate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Titles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74D-3F05-D9A8-28BA-4C617D1B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1" cy="7878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in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336D-EA7F-D8B1-09DD-F9A2EA15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7739"/>
            <a:ext cx="10942983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Writing- for -learning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to help students and practice the language.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“Write three sentences using going to “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Writing- for -writing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to to build students’ writing skills, e.g. how to develop good syntax, genre knowledge, how to structure a text well, etc. </a:t>
            </a:r>
          </a:p>
        </p:txBody>
      </p:sp>
    </p:spTree>
    <p:extLst>
      <p:ext uri="{BB962C8B-B14F-4D97-AF65-F5344CB8AC3E}">
        <p14:creationId xmlns:p14="http://schemas.microsoft.com/office/powerpoint/2010/main" val="36540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6A71-A29E-F33A-858F-0CB7806C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writing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EAB2-74D4-FCF5-08DA-AEFFB04BA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writing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writing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writing</a:t>
            </a:r>
          </a:p>
        </p:txBody>
      </p:sp>
    </p:spTree>
    <p:extLst>
      <p:ext uri="{BB962C8B-B14F-4D97-AF65-F5344CB8AC3E}">
        <p14:creationId xmlns:p14="http://schemas.microsoft.com/office/powerpoint/2010/main" val="16018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9C44-EAA6-4391-5C9C-4652323F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Controlled writing activities: students   copy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2EDBF-B6E2-FC44-BEB5-5DC2AEFA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1.Tracing</a:t>
            </a:r>
          </a:p>
          <a:p>
            <a:pPr marL="0" indent="0">
              <a:buNone/>
            </a:pPr>
            <a:r>
              <a:rPr lang="en-US" dirty="0"/>
              <a:t>2. Copying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Grade 1 Font Alphabet Write and Copy Worksheet">
            <a:extLst>
              <a:ext uri="{FF2B5EF4-FFF2-40B4-BE49-F238E27FC236}">
                <a16:creationId xmlns:a16="http://schemas.microsoft.com/office/drawing/2014/main" id="{FE913376-AEFF-F262-8CF8-CCEE470E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2753967"/>
            <a:ext cx="5287616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phabet Colour Trace and Join the Dots Worksheets">
            <a:extLst>
              <a:ext uri="{FF2B5EF4-FFF2-40B4-BE49-F238E27FC236}">
                <a16:creationId xmlns:a16="http://schemas.microsoft.com/office/drawing/2014/main" id="{4E3FF8CE-92E0-B43C-DA9B-9DA5D89B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0" y="2753967"/>
            <a:ext cx="592041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3EC7-7548-1BA4-F51E-A8B50164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Visualized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11D9-05A4-2F13-32DF-FCB07785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means how the word is visualized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Visualizing and Verbalizing Structure Word Mini Desk Aid | Visualizing and  verbalizing, Words, Dyslexia teaching resources">
            <a:extLst>
              <a:ext uri="{FF2B5EF4-FFF2-40B4-BE49-F238E27FC236}">
                <a16:creationId xmlns:a16="http://schemas.microsoft.com/office/drawing/2014/main" id="{349EE1FF-DD74-AE73-9ED9-AC283AB8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42" y="2198536"/>
            <a:ext cx="71263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7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615</Words>
  <Application>Microsoft Macintosh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Teaching Reading &amp; Writing </vt:lpstr>
      <vt:lpstr>Writing: the neglected skill</vt:lpstr>
      <vt:lpstr>Writing Skill</vt:lpstr>
      <vt:lpstr>Reading and writing</vt:lpstr>
      <vt:lpstr>Writing – a complex skill</vt:lpstr>
      <vt:lpstr>Writing in school</vt:lpstr>
      <vt:lpstr>Three types of writing activities </vt:lpstr>
      <vt:lpstr>1. Controlled writing activities: students   copy words</vt:lpstr>
      <vt:lpstr>3. Visualized words</vt:lpstr>
      <vt:lpstr>4.Matching text and picture</vt:lpstr>
      <vt:lpstr>2. Guided Writing Activities</vt:lpstr>
      <vt:lpstr>PowerPoint Presentation</vt:lpstr>
      <vt:lpstr>PowerPoint Presentation</vt:lpstr>
      <vt:lpstr>2. Guided Writing Activities</vt:lpstr>
      <vt:lpstr>PowerPoint Presentation</vt:lpstr>
      <vt:lpstr>. 2. Guided Writing Activities</vt:lpstr>
      <vt:lpstr>3. Free writing activities</vt:lpstr>
      <vt:lpstr>3. Free writing activities</vt:lpstr>
      <vt:lpstr>PowerPoint Presentation</vt:lpstr>
      <vt:lpstr>Writing after Reading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 &amp; Writing </dc:title>
  <dc:creator>Didar Najmaddin</dc:creator>
  <cp:lastModifiedBy>Didar Najmaddin</cp:lastModifiedBy>
  <cp:revision>9</cp:revision>
  <dcterms:created xsi:type="dcterms:W3CDTF">2022-09-23T17:48:21Z</dcterms:created>
  <dcterms:modified xsi:type="dcterms:W3CDTF">2022-11-13T18:41:16Z</dcterms:modified>
</cp:coreProperties>
</file>