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6" r:id="rId2"/>
    <p:sldId id="272" r:id="rId3"/>
    <p:sldId id="287" r:id="rId4"/>
    <p:sldId id="273" r:id="rId5"/>
    <p:sldId id="275" r:id="rId6"/>
    <p:sldId id="276" r:id="rId7"/>
    <p:sldId id="277" r:id="rId8"/>
    <p:sldId id="288" r:id="rId9"/>
    <p:sldId id="278" r:id="rId10"/>
    <p:sldId id="279" r:id="rId11"/>
    <p:sldId id="280" r:id="rId12"/>
    <p:sldId id="281" r:id="rId13"/>
    <p:sldId id="282" r:id="rId14"/>
    <p:sldId id="28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6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8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38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7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914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25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70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2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0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7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3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94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85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3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FBC6A2-DE9C-45FA-BCE3-59EFC10338F2}" type="datetimeFigureOut">
              <a:rPr lang="en-GB" smtClean="0"/>
              <a:t>11/12/2022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4AD161-D31D-40D0-A7EA-0AEE8CF6A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0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7C282-318C-4608-B277-DD7BA9265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61519" y="4521384"/>
            <a:ext cx="4480194" cy="1361891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M.Sc. Riyadh Saeed Agid</a:t>
            </a:r>
          </a:p>
          <a:p>
            <a:pPr algn="l" rtl="0"/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Salahaddin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University – Erbil</a:t>
            </a:r>
          </a:p>
          <a:p>
            <a:pPr algn="l" rtl="0"/>
            <a:r>
              <a:rPr lang="en-US" b="1" u="sng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riyadh.agid@su.edu.krd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7212B-EC40-421D-B00C-28142F9D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0361-7B17-46F6-B283-A83A2FBAA35B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2AE9E2-F9F4-4E5B-BF20-3828934D7A6F}"/>
              </a:ext>
            </a:extLst>
          </p:cNvPr>
          <p:cNvSpPr/>
          <p:nvPr/>
        </p:nvSpPr>
        <p:spPr>
          <a:xfrm>
            <a:off x="484076" y="960870"/>
            <a:ext cx="107433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ku-Arab-IQ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0000"/>
                </a:solidFill>
              </a:rPr>
              <a:t>Opening files in Python 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418" y="0"/>
            <a:ext cx="10612582" cy="6497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we want to read a file </a:t>
            </a:r>
            <a:r>
              <a:rPr lang="en-GB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line by line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not pulling the content of the </a:t>
            </a:r>
            <a:r>
              <a:rPr lang="en-GB" sz="2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entire file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once, then we can use:</a:t>
            </a: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readline</a:t>
            </a:r>
            <a:r>
              <a:rPr lang="en-GB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function. </a:t>
            </a: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would we use something like this? 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assume we like to see the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line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file – or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Then we would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 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readline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function as many times as possible to get the data we were looking for. </a:t>
            </a:r>
          </a:p>
          <a:p>
            <a:r>
              <a:rPr lang="en-GB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time you run the method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will return a string of characters that contains a single line of information from the file.</a:t>
            </a: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f= open(“test.txt”, “r”)</a:t>
            </a: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print (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f.readline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715424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73" y="96982"/>
            <a:ext cx="10598727" cy="63214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Deleting and renaming files in Python</a:t>
            </a: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includes module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helps to achieve file processing such as deleting or renaming. To use such module we need to import it first as …  import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Rename file</a:t>
            </a:r>
            <a:r>
              <a:rPr lang="en-GB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os.rename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GB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current_file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GB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new_file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endParaRPr lang="en-GB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os.rename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(“test1.txt”, “test2.txt”)  </a:t>
            </a:r>
            <a:r>
              <a:rPr lang="en-GB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rename file from test1 to new name test2.</a:t>
            </a:r>
          </a:p>
          <a:p>
            <a:r>
              <a:rPr lang="en-GB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file</a:t>
            </a:r>
            <a:r>
              <a:rPr lang="en-GB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os.remove(</a:t>
            </a:r>
            <a:r>
              <a:rPr lang="en-GB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file_name</a:t>
            </a:r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os.remove(test1.txt)  </a:t>
            </a:r>
            <a:r>
              <a:rPr lang="en-GB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n-GB" dirty="0"/>
              <a:t>This is the path, which is to be removed.</a:t>
            </a:r>
            <a:r>
              <a:rPr lang="en-GB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The </a:t>
            </a:r>
            <a:r>
              <a:rPr lang="en-GB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GB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module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several ways that help you to create, remove, and change directories</a:t>
            </a:r>
          </a:p>
        </p:txBody>
      </p:sp>
    </p:spTree>
    <p:extLst>
      <p:ext uri="{BB962C8B-B14F-4D97-AF65-F5344CB8AC3E}">
        <p14:creationId xmlns:p14="http://schemas.microsoft.com/office/powerpoint/2010/main" val="22286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564" y="0"/>
            <a:ext cx="10626436" cy="6511636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mkdir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mkdir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method of the 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module helps you to create directories in the current directory. </a:t>
            </a:r>
          </a:p>
          <a:p>
            <a:pPr marL="0" indent="0">
              <a:buNone/>
            </a:pP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os.mkdir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newdir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os.mkdir(“test”) # </a:t>
            </a:r>
            <a:r>
              <a:rPr lang="en-GB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directory test.</a:t>
            </a:r>
          </a:p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chdir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 </a:t>
            </a:r>
          </a:p>
          <a:p>
            <a:pPr marL="0" indent="0">
              <a:buNone/>
            </a:pP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os.chdir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(“new directory”)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Os.chdir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(“home/new directory”) # changing directory to home/new directory </a:t>
            </a:r>
          </a:p>
        </p:txBody>
      </p:sp>
    </p:spTree>
    <p:extLst>
      <p:ext uri="{BB962C8B-B14F-4D97-AF65-F5344CB8AC3E}">
        <p14:creationId xmlns:p14="http://schemas.microsoft.com/office/powerpoint/2010/main" val="25909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691" y="97585"/>
            <a:ext cx="10543309" cy="6117685"/>
          </a:xfrm>
        </p:spPr>
        <p:txBody>
          <a:bodyPr>
            <a:no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GB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getcwd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:</a:t>
            </a: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display the current working directory.</a:t>
            </a:r>
          </a:p>
          <a:p>
            <a:pPr marL="0" indent="0">
              <a:buNone/>
            </a:pP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os.getcwd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marL="0" indent="0">
              <a:buNone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os.getcwd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ar-IQ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n-GB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will display the location of current working directory</a:t>
            </a:r>
            <a:r>
              <a:rPr lang="ar-IQ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rmdir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ar-IQ" sz="1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rmdir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method deletes the directory.</a:t>
            </a:r>
          </a:p>
          <a:p>
            <a:pPr marL="0" indent="0">
              <a:buNone/>
            </a:pP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os.rmdir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(‘</a:t>
            </a:r>
            <a:r>
              <a:rPr lang="en-GB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dirname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is the example to remove "/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tmp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/test" directory. It is required to give fully qualified name of the directory, otherwise it would search for that directory in the current directory</a:t>
            </a: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os.rmdir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 #will remove dir.</a:t>
            </a:r>
          </a:p>
        </p:txBody>
      </p:sp>
    </p:spTree>
    <p:extLst>
      <p:ext uri="{BB962C8B-B14F-4D97-AF65-F5344CB8AC3E}">
        <p14:creationId xmlns:p14="http://schemas.microsoft.com/office/powerpoint/2010/main" val="26955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581" y="2005803"/>
            <a:ext cx="8312727" cy="2846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accent2"/>
                </a:solidFill>
              </a:rPr>
              <a:t>Thank you </a:t>
            </a:r>
            <a:endParaRPr lang="ar-IQ" sz="8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73" y="52442"/>
            <a:ext cx="10598727" cy="2495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file in Python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Files are always be part of computing in one form or another. To open file in Python follow these steps: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the name of the file you wish to open. You can create the file  with the file name you choose if the file name is not previously exist.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0CF2A-F9AA-4AFD-BA6A-DF42DE903E7D}"/>
              </a:ext>
            </a:extLst>
          </p:cNvPr>
          <p:cNvSpPr txBox="1"/>
          <p:nvPr/>
        </p:nvSpPr>
        <p:spPr>
          <a:xfrm>
            <a:off x="1593273" y="2513766"/>
            <a:ext cx="104740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Determine what you wish, reading from the file, writing to the file or both.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E4216F-E726-4EDF-95A8-4EF5D11774E5}"/>
              </a:ext>
            </a:extLst>
          </p:cNvPr>
          <p:cNvSpPr txBox="1"/>
          <p:nvPr/>
        </p:nvSpPr>
        <p:spPr>
          <a:xfrm>
            <a:off x="1593273" y="3118123"/>
            <a:ext cx="109312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open() method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file 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create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file object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file = open(“file.txt”)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 open or create file.txt for reading and for writing.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F14C1F-234B-4F82-A8A2-5949CE6A7A38}"/>
              </a:ext>
            </a:extLst>
          </p:cNvPr>
          <p:cNvSpPr txBox="1"/>
          <p:nvPr/>
        </p:nvSpPr>
        <p:spPr>
          <a:xfrm>
            <a:off x="1593273" y="4091812"/>
            <a:ext cx="107234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Know that if you wish to open a file only for reading or only for writing, you can pass a second argument to open(). Pass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'r' for read only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'w' for write only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'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rw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' for explicit read-write.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EC8077-177A-4F3A-A69A-3BDF49CAB167}"/>
              </a:ext>
            </a:extLst>
          </p:cNvPr>
          <p:cNvSpPr txBox="1"/>
          <p:nvPr/>
        </p:nvSpPr>
        <p:spPr>
          <a:xfrm>
            <a:off x="1593273" y="5434833"/>
            <a:ext cx="104740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sure to call the close() method to close any open file handles once you are done using the file, so that later processes can access the file: 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file.close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424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442DAF-1CC1-4126-8A80-03C14E4CA6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46" y="116838"/>
            <a:ext cx="10510704" cy="624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12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709" y="249383"/>
            <a:ext cx="10640291" cy="6608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GB" sz="19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f= open</a:t>
            </a:r>
            <a:r>
              <a:rPr lang="en-GB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(“filename. Extension file”, “r”)</a:t>
            </a: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9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en-GB" sz="1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use the </a:t>
            </a:r>
            <a:r>
              <a:rPr lang="en-GB" sz="19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GB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function, it returns something called a </a:t>
            </a:r>
            <a:r>
              <a:rPr lang="en-GB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object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GB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objects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include methods that can be used to collect any information about the opened file. </a:t>
            </a:r>
          </a:p>
          <a:p>
            <a:pPr marL="0" indent="0">
              <a:buNone/>
            </a:pPr>
            <a:r>
              <a:rPr lang="en-GB" sz="1900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Types of file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Python, a file is either </a:t>
            </a:r>
            <a:r>
              <a:rPr lang="en-GB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GB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difference between them is important. </a:t>
            </a:r>
          </a:p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files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built as a </a:t>
            </a:r>
            <a:r>
              <a:rPr lang="en-GB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lines, where each line contain a sequence of characters. This is what you know as code or syntax. </a:t>
            </a:r>
          </a:p>
          <a:p>
            <a:r>
              <a:rPr lang="en-GB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backslash (\n)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can also be used, and it tells the interpreter that the next character – following the slash – should be treated as a new line. This character is useful when you don’t want to start a new line in the text itself but in the code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binary file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any type of file that is not a text file.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5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691" y="0"/>
            <a:ext cx="10543309" cy="6442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highlight>
                  <a:srgbClr val="808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Generally the syntax for open file is:</a:t>
            </a:r>
          </a:p>
          <a:p>
            <a:pPr marL="0" indent="0">
              <a:buNone/>
            </a:pPr>
            <a:r>
              <a:rPr lang="en-GB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file_object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=open(“file </a:t>
            </a:r>
            <a:r>
              <a:rPr lang="en-GB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name”,”mode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marL="0" indent="0">
              <a:buNone/>
            </a:pP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includes mode of argument such as</a:t>
            </a:r>
          </a:p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Read mode which is used when the file is only being read </a:t>
            </a:r>
          </a:p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Write mode which is used to edit and write new information to the file (any existing files with the same name will be erased when this mode is activated) </a:t>
            </a:r>
          </a:p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Appending mode, which is used to add new data to the end of the file; that is new information is automatically amended to the end 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F= open(“test.txt”, “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opened a file under name (test) in writing mode. The stored information in the file is also displayed or print to our view. </a:t>
            </a:r>
          </a:p>
        </p:txBody>
      </p:sp>
    </p:spTree>
    <p:extLst>
      <p:ext uri="{BB962C8B-B14F-4D97-AF65-F5344CB8AC3E}">
        <p14:creationId xmlns:p14="http://schemas.microsoft.com/office/powerpoint/2010/main" val="217814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837" y="0"/>
            <a:ext cx="10557163" cy="6303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and writing files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800" b="1" i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write() </a:t>
            </a:r>
            <a:r>
              <a:rPr lang="en-GB" sz="1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write()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method writes any string to an open file. It is important to note that Python strings can have binary data and not just text</a:t>
            </a:r>
          </a:p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Fileobject.write</a:t>
            </a: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(string);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open("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foo.txt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en-GB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0" indent="0">
              <a:buNone/>
            </a:pP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"Python is a great language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.\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that’s correct!!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0" indent="0">
              <a:buNone/>
            </a:pP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Close </a:t>
            </a:r>
            <a:r>
              <a:rPr lang="en-GB" sz="1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opend</a:t>
            </a:r>
            <a:r>
              <a:rPr lang="en-GB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file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write method here produce  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foo.txt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file and would write given content in that file and finally it would close that file.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237" y="113473"/>
            <a:ext cx="10404763" cy="20694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00FFFF"/>
                </a:highlight>
              </a:rPr>
              <a:t>The </a:t>
            </a:r>
            <a:r>
              <a:rPr lang="en-GB" b="1" i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read() </a:t>
            </a:r>
            <a:r>
              <a:rPr lang="en-GB" dirty="0">
                <a:highlight>
                  <a:srgbClr val="00FFFF"/>
                </a:highlight>
              </a:rPr>
              <a:t>method</a:t>
            </a:r>
          </a:p>
          <a:p>
            <a:pPr marL="0" indent="0">
              <a:buNone/>
            </a:pP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r>
              <a:rPr lang="en-GB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Fileobject.read</a:t>
            </a: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([count]);</a:t>
            </a: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starts reading from the beginning of the file and if 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missing, then it tries to read as much as possible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2D242-CF58-41E4-92D6-24F6DE533494}"/>
              </a:ext>
            </a:extLst>
          </p:cNvPr>
          <p:cNvSpPr txBox="1"/>
          <p:nvPr/>
        </p:nvSpPr>
        <p:spPr>
          <a:xfrm>
            <a:off x="1787236" y="2235599"/>
            <a:ext cx="70104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demofile.txt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Hello! Welcome to demofile.txt</a:t>
            </a:r>
            <a:b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This file is for testing purposes.</a:t>
            </a:r>
            <a:b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Good Luck!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70105E3-91BC-4C8B-8CFF-796EFD286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235" y="3541236"/>
            <a:ext cx="10152215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 open the file, use the built-in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open()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function.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open()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function returns a file object, which has a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</a:rPr>
              <a:t>read()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method for reading the content of the file: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1BB6C1-3128-483E-B19C-61F7337FE515}"/>
              </a:ext>
            </a:extLst>
          </p:cNvPr>
          <p:cNvSpPr txBox="1"/>
          <p:nvPr/>
        </p:nvSpPr>
        <p:spPr>
          <a:xfrm>
            <a:off x="1787235" y="4477541"/>
            <a:ext cx="6400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Example: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 =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"demofile.txt"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"r"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f.read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2B8423-BFC3-4302-A082-C502748DCC97}"/>
              </a:ext>
            </a:extLst>
          </p:cNvPr>
          <p:cNvSpPr txBox="1"/>
          <p:nvPr/>
        </p:nvSpPr>
        <p:spPr>
          <a:xfrm>
            <a:off x="2571007" y="5730524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Open a file on a different location: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 =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"D:\\myfiles\welcome.txt"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"r"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f.read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220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9273B6-570F-4B83-980E-C8CFFAF2BE6E}"/>
              </a:ext>
            </a:extLst>
          </p:cNvPr>
          <p:cNvSpPr txBox="1"/>
          <p:nvPr/>
        </p:nvSpPr>
        <p:spPr>
          <a:xfrm>
            <a:off x="1648689" y="3186776"/>
            <a:ext cx="1044632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ar-IQ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open("foo.txt", "r+")            #open file in both reading and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wrtting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 =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f.read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(10);</a:t>
            </a: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String is : ",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Close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opend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</a:t>
            </a:r>
          </a:p>
          <a:p>
            <a:pPr marL="0" indent="0">
              <a:buNone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B634F4-76F7-4DDD-8D77-4F7414D9B5AD}"/>
              </a:ext>
            </a:extLst>
          </p:cNvPr>
          <p:cNvSpPr txBox="1"/>
          <p:nvPr/>
        </p:nvSpPr>
        <p:spPr>
          <a:xfrm>
            <a:off x="1801091" y="113206"/>
            <a:ext cx="306185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Read Only Parts of the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05C41F-84D4-4DF1-BD65-E53B1DF11C16}"/>
              </a:ext>
            </a:extLst>
          </p:cNvPr>
          <p:cNvSpPr txBox="1"/>
          <p:nvPr/>
        </p:nvSpPr>
        <p:spPr>
          <a:xfrm>
            <a:off x="1717964" y="635490"/>
            <a:ext cx="100029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By default the read() method returns the whole text, but you can also specify how many characters you want to return: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A4D19-B147-48E4-A59E-30E462B8723B}"/>
              </a:ext>
            </a:extLst>
          </p:cNvPr>
          <p:cNvSpPr txBox="1"/>
          <p:nvPr/>
        </p:nvSpPr>
        <p:spPr>
          <a:xfrm>
            <a:off x="1648689" y="1314409"/>
            <a:ext cx="6096002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</a:rPr>
              <a:t>Example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Return the 5 first characters of the file:</a:t>
            </a:r>
          </a:p>
          <a:p>
            <a:pPr algn="l"/>
            <a:endParaRPr lang="en-GB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 =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"demofile.txt"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"r"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f.read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1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28897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8" y="0"/>
            <a:ext cx="10584872" cy="6428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f= open(“test.txt” , “w”)</a:t>
            </a:r>
          </a:p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 Hello Test”)</a:t>
            </a:r>
          </a:p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(“This is my test file”)</a:t>
            </a:r>
          </a:p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 It allow me to do something new”)</a:t>
            </a:r>
          </a:p>
          <a:p>
            <a:pPr marL="0" indent="0">
              <a:buNone/>
            </a:pP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text file in Python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ways to read a text file. 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need to extract a string that contains all characters in the file, you can use the following method:</a:t>
            </a:r>
          </a:p>
          <a:p>
            <a:pPr marL="0" indent="0">
              <a:buNone/>
            </a:pP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file.read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full code is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file= open(“test.txt”, “r”)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file.read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output of that command will display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text inside the file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016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2276</TotalTime>
  <Words>599</Words>
  <Application>Microsoft Office PowerPoint</Application>
  <PresentationFormat>Widescreen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Consolas</vt:lpstr>
      <vt:lpstr>Corbel</vt:lpstr>
      <vt:lpstr>Segoe UI</vt:lpstr>
      <vt:lpstr>Tahoma</vt:lpstr>
      <vt:lpstr>Times New Roman</vt:lpstr>
      <vt:lpstr>Verdana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Abdullah</dc:creator>
  <cp:lastModifiedBy>DELL</cp:lastModifiedBy>
  <cp:revision>73</cp:revision>
  <cp:lastPrinted>2021-12-07T16:58:43Z</cp:lastPrinted>
  <dcterms:created xsi:type="dcterms:W3CDTF">2017-04-01T18:24:04Z</dcterms:created>
  <dcterms:modified xsi:type="dcterms:W3CDTF">2022-12-11T17:47:29Z</dcterms:modified>
</cp:coreProperties>
</file>