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6" r:id="rId2"/>
    <p:sldId id="287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45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66AC1-B49C-4E86-AC9F-54214A9D855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FB11E-6331-42EA-A582-A7F6E898D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8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5049F-BF41-4B77-AB26-0A20459811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97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3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6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2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3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3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F027-0280-44EE-89FA-AFD1C4F4EE21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F6CD-AE4E-4E04-8916-DE82D8C6E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Physical Properties of Matter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23900" y="2182814"/>
            <a:ext cx="7696200" cy="38862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 Any characteristic of a material that can be observed or measured without changing the composition of the substance.</a:t>
            </a:r>
          </a:p>
        </p:txBody>
      </p:sp>
      <p:pic>
        <p:nvPicPr>
          <p:cNvPr id="26630" name="Picture 2" descr="C:\Users\rwidlerft\AppData\Local\Microsoft\Windows\Temporary Internet Files\Content.IE5\0EODXWQX\MP9004394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962400"/>
            <a:ext cx="3200400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243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162800" cy="11430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Examples of Physical Properties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u="sng" dirty="0"/>
              <a:t>Viscosity</a:t>
            </a:r>
            <a:r>
              <a:rPr lang="en-US" sz="2400" dirty="0"/>
              <a:t>-resistance to flow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u="sng" dirty="0"/>
              <a:t>Conductivity</a:t>
            </a:r>
            <a:r>
              <a:rPr lang="en-US" sz="2400" u="sng" dirty="0"/>
              <a:t>-</a:t>
            </a:r>
            <a:r>
              <a:rPr lang="en-US" sz="2400" dirty="0"/>
              <a:t>ability to allow heat to flow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u="sng" dirty="0"/>
              <a:t>Malleability</a:t>
            </a:r>
            <a:r>
              <a:rPr lang="en-US" sz="2400" dirty="0"/>
              <a:t>-ability of solid to be </a:t>
            </a:r>
            <a:r>
              <a:rPr lang="en-US" sz="2400" dirty="0" err="1"/>
              <a:t>hammared</a:t>
            </a:r>
            <a:r>
              <a:rPr lang="en-US" sz="2400" dirty="0"/>
              <a:t> without shattering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u="sng" dirty="0"/>
              <a:t>Hardness</a:t>
            </a:r>
            <a:r>
              <a:rPr lang="en-US" sz="2400" dirty="0"/>
              <a:t>-scratch test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u="sng" dirty="0"/>
              <a:t>Melting point- </a:t>
            </a:r>
            <a:r>
              <a:rPr lang="en-US" sz="2400" dirty="0"/>
              <a:t>is the temperature at which a given solid material changes from a solid to a liquid.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boiling point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 temperature at which 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the liquid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changes to a gas. </a:t>
            </a:r>
            <a:endParaRPr lang="en-US" sz="2400" dirty="0"/>
          </a:p>
          <a:p>
            <a:pPr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b="1" u="sng" dirty="0"/>
              <a:t>Density</a:t>
            </a:r>
            <a:r>
              <a:rPr lang="en-US" sz="2400" dirty="0"/>
              <a:t>-ratio of mass to volume</a:t>
            </a:r>
          </a:p>
        </p:txBody>
      </p:sp>
    </p:spTree>
    <p:extLst>
      <p:ext uri="{BB962C8B-B14F-4D97-AF65-F5344CB8AC3E}">
        <p14:creationId xmlns:p14="http://schemas.microsoft.com/office/powerpoint/2010/main" val="49991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9999"/>
                </a:solidFill>
              </a:rPr>
              <a:t>Chemical Changes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33363" y="1956558"/>
            <a:ext cx="8153401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 When substances react with each other and form one or more new substances.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Tree leaves change color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Baking a cake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Wood burning</a:t>
            </a:r>
          </a:p>
          <a:p>
            <a:pPr marL="342900" lvl="1" indent="0">
              <a:lnSpc>
                <a:spcPct val="150000"/>
              </a:lnSpc>
              <a:buClr>
                <a:srgbClr val="0070C0"/>
              </a:buClr>
              <a:buNone/>
            </a:pPr>
            <a:endParaRPr lang="en-US" sz="2800" dirty="0"/>
          </a:p>
        </p:txBody>
      </p:sp>
      <p:pic>
        <p:nvPicPr>
          <p:cNvPr id="30726" name="Picture 2" descr="C:\Users\rwidlerft\AppData\Local\Microsoft\Windows\Temporary Internet Files\Content.IE5\A67K8GQ6\MP9004330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735512"/>
            <a:ext cx="25908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3" descr="C:\Users\rwidlerft\AppData\Local\Microsoft\Windows\Temporary Internet Files\Content.IE5\0EODXWQX\MP90042261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25" y="5381624"/>
            <a:ext cx="1095375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4" descr="C:\Users\rwidlerft\AppData\Local\Microsoft\Windows\Temporary Internet Files\Content.IE5\QDZNVYMN\MP90044410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3937" y="4929188"/>
            <a:ext cx="10175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610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</a:rPr>
              <a:t>Chemical Properties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51054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Flammability-ability to burn in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800" dirty="0"/>
              <a:t>presence of oxygen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dirty="0"/>
          </a:p>
          <a:p>
            <a:pPr marL="0" indent="0">
              <a:buClr>
                <a:srgbClr val="FF0000"/>
              </a:buClr>
              <a:buNone/>
            </a:pPr>
            <a:endParaRPr lang="en-US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Reactivity-how readily a substance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800" dirty="0"/>
              <a:t>combines with other substances.</a:t>
            </a:r>
          </a:p>
        </p:txBody>
      </p:sp>
      <p:pic>
        <p:nvPicPr>
          <p:cNvPr id="31750" name="Picture 2" descr="C:\Users\rwidlerft\AppData\Local\Microsoft\Windows\Temporary Internet Files\Content.IE5\ZKJGGKJH\MP9004000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121987"/>
            <a:ext cx="2667000" cy="177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3" descr="C:\Users\rwidlerft\AppData\Local\Microsoft\Windows\Temporary Internet Files\Content.IE5\QDZNVYMN\MP9004074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4397" y="4419600"/>
            <a:ext cx="1951038" cy="192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4459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1628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Evidence of Chemical Change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42887" y="1441797"/>
            <a:ext cx="8901113" cy="282540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Change in color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Production of gas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/>
              <a:t>Formation of a precipitate-any solid that forms and separates from a liquid mixture.</a:t>
            </a:r>
          </a:p>
        </p:txBody>
      </p:sp>
      <p:pic>
        <p:nvPicPr>
          <p:cNvPr id="32774" name="Picture 2" descr="C:\Users\rwidlerft\AppData\Local\Microsoft\Windows\Temporary Internet Files\Content.IE5\0EODXWQX\MP9001779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267200"/>
            <a:ext cx="43434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02CA2B-2183-4212-82FC-CC33EA17C6E2}"/>
              </a:ext>
            </a:extLst>
          </p:cNvPr>
          <p:cNvSpPr txBox="1"/>
          <p:nvPr/>
        </p:nvSpPr>
        <p:spPr>
          <a:xfrm>
            <a:off x="1300142" y="5416203"/>
            <a:ext cx="28701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Cottage cheese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6442EC-132B-41C3-885B-0FBFF0496936}"/>
              </a:ext>
            </a:extLst>
          </p:cNvPr>
          <p:cNvCxnSpPr>
            <a:cxnSpLocks/>
          </p:cNvCxnSpPr>
          <p:nvPr/>
        </p:nvCxnSpPr>
        <p:spPr>
          <a:xfrm>
            <a:off x="4094087" y="5867400"/>
            <a:ext cx="630313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17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157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Physical Properties of Matter</vt:lpstr>
      <vt:lpstr>Examples of Physical Properties</vt:lpstr>
      <vt:lpstr>Chemical Changes</vt:lpstr>
      <vt:lpstr>Chemical Properties</vt:lpstr>
      <vt:lpstr>Evidence of Chemical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Properties of Matter</dc:title>
  <dc:creator>lenovo Hemdad</dc:creator>
  <cp:lastModifiedBy>lenovo Hemdad</cp:lastModifiedBy>
  <cp:revision>1</cp:revision>
  <dcterms:created xsi:type="dcterms:W3CDTF">2023-03-04T19:16:11Z</dcterms:created>
  <dcterms:modified xsi:type="dcterms:W3CDTF">2023-03-04T19:17:20Z</dcterms:modified>
</cp:coreProperties>
</file>