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288" r:id="rId5"/>
    <p:sldId id="308" r:id="rId6"/>
    <p:sldId id="289" r:id="rId7"/>
    <p:sldId id="290" r:id="rId8"/>
    <p:sldId id="291" r:id="rId9"/>
    <p:sldId id="292" r:id="rId10"/>
    <p:sldId id="293" r:id="rId11"/>
    <p:sldId id="294" r:id="rId12"/>
    <p:sldId id="311" r:id="rId13"/>
    <p:sldId id="295" r:id="rId14"/>
    <p:sldId id="304" r:id="rId15"/>
    <p:sldId id="305" r:id="rId16"/>
    <p:sldId id="306" r:id="rId17"/>
    <p:sldId id="307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595"/>
  </p:normalViewPr>
  <p:slideViewPr>
    <p:cSldViewPr>
      <p:cViewPr varScale="1">
        <p:scale>
          <a:sx n="98" d="100"/>
          <a:sy n="98" d="100"/>
        </p:scale>
        <p:origin x="1022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36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95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82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1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76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8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7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34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24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DA68-6675-4F7E-9561-DB62FE0FE037}" type="datetimeFigureOut">
              <a:rPr lang="en-GB" smtClean="0"/>
              <a:pPr/>
              <a:t>21/02/2022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03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57233"/>
            <a:ext cx="4608512" cy="18002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for Specific Purpose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(ESP)</a:t>
            </a: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97493"/>
            <a:ext cx="4800600" cy="1901507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Theme: Work and Business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Speaking: Summer Jobs</a:t>
            </a:r>
          </a:p>
          <a:p>
            <a:endParaRPr lang="en-GB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7227"/>
            <a:ext cx="4122922" cy="4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Practising new vocabulary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Answers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	A: Did you have a good summer?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Not really. I was working for a building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company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In the office?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No, I wasn’t doing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clerical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work. I was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outside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So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manual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work, then.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That’s right. It was hard work, but the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pay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was good.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3.6. Vocab. </a:t>
            </a:r>
            <a:r>
              <a:rPr lang="en-US" sz="1200" b="1" i="1" dirty="0">
                <a:solidFill>
                  <a:schemeClr val="bg1"/>
                </a:solidFill>
              </a:rPr>
              <a:t>for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3.7. Real-time speaking			  10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Understanding a model 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Understanding situation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 the rubrics! Then go through 1 and 2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Who is Julia Greco?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does she want to do?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has she done?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3.6. Vocab. </a:t>
            </a:r>
            <a:r>
              <a:rPr lang="en-US" sz="1200" i="1" dirty="0">
                <a:solidFill>
                  <a:schemeClr val="bg1"/>
                </a:solidFill>
              </a:rPr>
              <a:t>for </a:t>
            </a:r>
            <a:r>
              <a:rPr lang="en-US" sz="1200" i="1" dirty="0" smtClean="0">
                <a:solidFill>
                  <a:schemeClr val="bg1"/>
                </a:solidFill>
              </a:rPr>
              <a:t>speaking </a:t>
            </a:r>
            <a:r>
              <a:rPr lang="en-US" sz="1200" b="1" i="1" dirty="0" smtClean="0">
                <a:solidFill>
                  <a:schemeClr val="bg1"/>
                </a:solidFill>
              </a:rPr>
              <a:t>– 3.7.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  11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</a:t>
            </a:r>
            <a:r>
              <a:rPr lang="en-US" sz="1100" b="1" i="1" dirty="0" smtClean="0">
                <a:solidFill>
                  <a:schemeClr val="bg1"/>
                </a:solidFill>
              </a:rPr>
              <a:t>Understanding situation </a:t>
            </a:r>
            <a:r>
              <a:rPr lang="en-US" sz="1100" i="1" dirty="0" smtClean="0">
                <a:solidFill>
                  <a:schemeClr val="bg1"/>
                </a:solidFill>
              </a:rPr>
              <a:t>– Understanding a model 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Understanding situation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 the rubrics! Then go through 1 and 2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Who is Julia Greco?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She is a university student.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does she want to do?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She wants to get a summer job.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has she done?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Completed a website form.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3.6. Vocab. </a:t>
            </a:r>
            <a:r>
              <a:rPr lang="en-US" sz="1200" i="1" dirty="0">
                <a:solidFill>
                  <a:schemeClr val="bg1"/>
                </a:solidFill>
              </a:rPr>
              <a:t>for </a:t>
            </a:r>
            <a:r>
              <a:rPr lang="en-US" sz="1200" i="1" dirty="0" smtClean="0">
                <a:solidFill>
                  <a:schemeClr val="bg1"/>
                </a:solidFill>
              </a:rPr>
              <a:t>speaking </a:t>
            </a:r>
            <a:r>
              <a:rPr lang="en-US" sz="1200" b="1" i="1" dirty="0" smtClean="0">
                <a:solidFill>
                  <a:schemeClr val="bg1"/>
                </a:solidFill>
              </a:rPr>
              <a:t>– 3.7.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  11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</a:t>
            </a:r>
            <a:r>
              <a:rPr lang="en-US" sz="1100" b="1" i="1" dirty="0" smtClean="0">
                <a:solidFill>
                  <a:schemeClr val="bg1"/>
                </a:solidFill>
              </a:rPr>
              <a:t>Understanding situation </a:t>
            </a:r>
            <a:r>
              <a:rPr lang="en-US" sz="1100" i="1" dirty="0" smtClean="0">
                <a:solidFill>
                  <a:schemeClr val="bg1"/>
                </a:solidFill>
              </a:rPr>
              <a:t>– Understanding a model 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Understanding situation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Read the rubrics! Then go through 1 and 2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kind of job would she like?</a:t>
            </a:r>
          </a:p>
          <a:p>
            <a:pPr marL="457200" indent="-457200" algn="l">
              <a:buFont typeface="Tahoma" pitchFamily="34" charset="0"/>
              <a:buChar char="―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job in her own country</a:t>
            </a:r>
          </a:p>
          <a:p>
            <a:pPr marL="457200" indent="-457200" algn="l">
              <a:buFont typeface="Tahoma" pitchFamily="34" charset="0"/>
              <a:buChar char="―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other people</a:t>
            </a:r>
          </a:p>
          <a:p>
            <a:pPr marL="457200" indent="-457200" algn="l">
              <a:buFont typeface="Tahoma" pitchFamily="34" charset="0"/>
              <a:buChar char="―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Inside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does the computer suggest?</a:t>
            </a:r>
          </a:p>
          <a:p>
            <a:pPr marL="457200" indent="-457200" algn="l">
              <a:buFont typeface="Tahoma" pitchFamily="34" charset="0"/>
              <a:buChar char="―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nursery school assistant or a shop assistant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3.6. Vocab. </a:t>
            </a:r>
            <a:r>
              <a:rPr lang="en-US" sz="1200" i="1" dirty="0">
                <a:solidFill>
                  <a:schemeClr val="bg1"/>
                </a:solidFill>
              </a:rPr>
              <a:t>for </a:t>
            </a:r>
            <a:r>
              <a:rPr lang="en-US" sz="1200" i="1" dirty="0" smtClean="0">
                <a:solidFill>
                  <a:schemeClr val="bg1"/>
                </a:solidFill>
              </a:rPr>
              <a:t>speaking </a:t>
            </a:r>
            <a:r>
              <a:rPr lang="en-US" sz="1200" b="1" i="1" dirty="0" smtClean="0">
                <a:solidFill>
                  <a:schemeClr val="bg1"/>
                </a:solidFill>
              </a:rPr>
              <a:t>– 3.7.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   12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</a:t>
            </a:r>
            <a:r>
              <a:rPr lang="en-US" sz="1100" b="1" i="1" dirty="0" smtClean="0">
                <a:solidFill>
                  <a:schemeClr val="bg1"/>
                </a:solidFill>
              </a:rPr>
              <a:t>Understanding situation </a:t>
            </a:r>
            <a:r>
              <a:rPr lang="en-US" sz="1100" i="1" dirty="0" smtClean="0">
                <a:solidFill>
                  <a:schemeClr val="bg1"/>
                </a:solidFill>
              </a:rPr>
              <a:t>– Understanding a model 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Understanding a model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Listen Julia (3.19) talking to her friend, Carla. Fill in the form for Carla.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3.6. Vocab. </a:t>
            </a:r>
            <a:r>
              <a:rPr lang="en-US" sz="1200" i="1" dirty="0">
                <a:solidFill>
                  <a:schemeClr val="bg1"/>
                </a:solidFill>
              </a:rPr>
              <a:t>for </a:t>
            </a:r>
            <a:r>
              <a:rPr lang="en-US" sz="1200" i="1" dirty="0" smtClean="0">
                <a:solidFill>
                  <a:schemeClr val="bg1"/>
                </a:solidFill>
              </a:rPr>
              <a:t>speaking </a:t>
            </a:r>
            <a:r>
              <a:rPr lang="en-US" sz="1200" b="1" i="1" dirty="0" smtClean="0">
                <a:solidFill>
                  <a:schemeClr val="bg1"/>
                </a:solidFill>
              </a:rPr>
              <a:t>– 3.7.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   13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</a:t>
            </a:r>
            <a:r>
              <a:rPr lang="en-US" sz="1100" b="1" i="1" dirty="0" smtClean="0">
                <a:solidFill>
                  <a:schemeClr val="bg1"/>
                </a:solidFill>
              </a:rPr>
              <a:t>Understanding a model </a:t>
            </a:r>
            <a:r>
              <a:rPr lang="en-US" sz="1100" i="1" dirty="0" smtClean="0">
                <a:solidFill>
                  <a:schemeClr val="bg1"/>
                </a:solidFill>
              </a:rPr>
              <a:t>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Understanding a model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Answer: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246" b="5194"/>
          <a:stretch/>
        </p:blipFill>
        <p:spPr>
          <a:xfrm>
            <a:off x="2546430" y="3183038"/>
            <a:ext cx="3816818" cy="165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3.6. Vocab. </a:t>
            </a:r>
            <a:r>
              <a:rPr lang="en-US" sz="1200" i="1" dirty="0">
                <a:solidFill>
                  <a:schemeClr val="bg1"/>
                </a:solidFill>
              </a:rPr>
              <a:t>for </a:t>
            </a:r>
            <a:r>
              <a:rPr lang="en-US" sz="1200" i="1" dirty="0" smtClean="0">
                <a:solidFill>
                  <a:schemeClr val="bg1"/>
                </a:solidFill>
              </a:rPr>
              <a:t>speaking </a:t>
            </a:r>
            <a:r>
              <a:rPr lang="en-US" sz="1200" b="1" i="1" dirty="0" smtClean="0">
                <a:solidFill>
                  <a:schemeClr val="bg1"/>
                </a:solidFill>
              </a:rPr>
              <a:t>– 3.7.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   14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</a:t>
            </a:r>
            <a:r>
              <a:rPr lang="en-US" sz="1100" b="1" i="1" dirty="0" smtClean="0">
                <a:solidFill>
                  <a:schemeClr val="bg1"/>
                </a:solidFill>
              </a:rPr>
              <a:t>Understanding a model </a:t>
            </a:r>
            <a:r>
              <a:rPr lang="en-US" sz="1100" i="1" dirty="0" smtClean="0">
                <a:solidFill>
                  <a:schemeClr val="bg1"/>
                </a:solidFill>
              </a:rPr>
              <a:t>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Studying a model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181100"/>
            <a:ext cx="8763000" cy="4343400"/>
          </a:xfrm>
        </p:spPr>
        <p:txBody>
          <a:bodyPr anchor="ctr">
            <a:normAutofit fontScale="92500" lnSpcReduction="20000"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Listen (3.20) and write one or two words in each space.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Are you going to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get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job in the university holidays?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J: I’d like to. What about you?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Yes, I … so.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J: What do you want …?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I’m not sure.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J: Would you … to work abroad?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Yes, I …. I’d love to work in another country.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J: Do you like … alone or with other people?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With other people, definitely. I don’t … working alone. But I would prefer to do something with adults because I … no experience with children.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J: … you like working inside or outside?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Mm. Let me think. Inside. No, I’ll change that. Outside.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3.6. Vocab. </a:t>
            </a:r>
            <a:r>
              <a:rPr lang="en-US" sz="1200" i="1" dirty="0">
                <a:solidFill>
                  <a:schemeClr val="bg1"/>
                </a:solidFill>
              </a:rPr>
              <a:t>for </a:t>
            </a:r>
            <a:r>
              <a:rPr lang="en-US" sz="1200" i="1" dirty="0" smtClean="0">
                <a:solidFill>
                  <a:schemeClr val="bg1"/>
                </a:solidFill>
              </a:rPr>
              <a:t>speaking </a:t>
            </a:r>
            <a:r>
              <a:rPr lang="en-US" sz="1200" b="1" i="1" dirty="0" smtClean="0">
                <a:solidFill>
                  <a:schemeClr val="bg1"/>
                </a:solidFill>
              </a:rPr>
              <a:t>– 3.7.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   15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Understanding a model – </a:t>
            </a:r>
            <a:r>
              <a:rPr lang="en-US" sz="1100" b="1" i="1" dirty="0" smtClean="0">
                <a:solidFill>
                  <a:schemeClr val="bg1"/>
                </a:solidFill>
              </a:rPr>
              <a:t>Studying a model</a:t>
            </a:r>
            <a:endParaRPr lang="en-US" sz="1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Studying a model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181100"/>
            <a:ext cx="8763000" cy="4343400"/>
          </a:xfrm>
        </p:spPr>
        <p:txBody>
          <a:bodyPr anchor="ctr">
            <a:normAutofit fontScale="92500" lnSpcReduction="20000"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Answer: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Are you going to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get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job in the university holidays?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J: I’d like to. What about you?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Yes, I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think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J: What do you want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do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I’m not sure.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J: Would you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like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work abroad?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Yes, I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would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I’d love to work in another country.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J: Do you like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working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alone or with other people?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With other people, definitely. I don’t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enjoy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working alone. But I would prefer to do something with adults because I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have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 experience with children.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J: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you like working inside or outside?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C: Mm. Let me think. Inside. No, I’ll change that. Outside.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3.6. Vocab. </a:t>
            </a:r>
            <a:r>
              <a:rPr lang="en-US" sz="1200" i="1" dirty="0">
                <a:solidFill>
                  <a:schemeClr val="bg1"/>
                </a:solidFill>
              </a:rPr>
              <a:t>for </a:t>
            </a:r>
            <a:r>
              <a:rPr lang="en-US" sz="1200" i="1" dirty="0" smtClean="0">
                <a:solidFill>
                  <a:schemeClr val="bg1"/>
                </a:solidFill>
              </a:rPr>
              <a:t>speaking </a:t>
            </a:r>
            <a:r>
              <a:rPr lang="en-US" sz="1200" b="1" i="1" dirty="0" smtClean="0">
                <a:solidFill>
                  <a:schemeClr val="bg1"/>
                </a:solidFill>
              </a:rPr>
              <a:t>– 3.7.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   16 of 16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Understanding a model – </a:t>
            </a:r>
            <a:r>
              <a:rPr lang="en-US" sz="1100" b="1" i="1" dirty="0" smtClean="0">
                <a:solidFill>
                  <a:schemeClr val="bg1"/>
                </a:solidFill>
              </a:rPr>
              <a:t>Studying a model</a:t>
            </a:r>
            <a:endParaRPr lang="en-US" sz="1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57233"/>
            <a:ext cx="4608512" cy="180020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for Specific Purpose</a:t>
            </a:r>
            <a:b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97493"/>
            <a:ext cx="4800600" cy="190150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Speaking: Summer Jobs</a:t>
            </a:r>
          </a:p>
          <a:p>
            <a:pPr algn="l"/>
            <a:r>
              <a:rPr lang="en-GB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1 (3.6): Employment</a:t>
            </a:r>
          </a:p>
          <a:p>
            <a:pPr algn="l"/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1 (</a:t>
            </a:r>
            <a:r>
              <a:rPr lang="en-GB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3.7): Talking about summer jobs</a:t>
            </a:r>
          </a:p>
          <a:p>
            <a:pPr algn="l"/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1 (</a:t>
            </a:r>
            <a:r>
              <a:rPr lang="en-GB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3.8): How to be a good interviewee</a:t>
            </a:r>
          </a:p>
          <a:p>
            <a:pPr algn="l"/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1 (</a:t>
            </a:r>
            <a:r>
              <a:rPr lang="en-GB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3.9): Closed questions</a:t>
            </a:r>
          </a:p>
          <a:p>
            <a:pPr algn="l"/>
            <a:r>
              <a:rPr lang="en-GB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1 </a:t>
            </a:r>
            <a:r>
              <a:rPr lang="en-GB"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1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3.10): </a:t>
            </a:r>
            <a:r>
              <a:rPr lang="en-GB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job interview</a:t>
            </a:r>
            <a:endParaRPr lang="en-GB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7227"/>
            <a:ext cx="4122922" cy="4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Reviewing vocabulary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/>
          </a:bodyPr>
          <a:lstStyle/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Think of adjectives (from previous themes?) to complete each sentence.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good employee is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reliable and responsible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good employer is ………………………………….</a:t>
            </a: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successful businessperson is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………………………………….</a:t>
            </a: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helpful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colleague is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………………………………….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complete the ‘opposite’ sentences as follows: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A bad employee is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………………………………….</a:t>
            </a: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3.6. Vocab. </a:t>
            </a:r>
            <a:r>
              <a:rPr lang="en-US" sz="1200" b="1" i="1" dirty="0">
                <a:solidFill>
                  <a:schemeClr val="bg1"/>
                </a:solidFill>
              </a:rPr>
              <a:t>for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3.7. Real-time speaking			   3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Understanding a model 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Reviewing vocabulary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good employee is </a:t>
            </a:r>
            <a:r>
              <a:rPr lang="en-US" sz="2000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reliable and responsible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good employer is ………………………………….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successful businessperson is ………………………………….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helpful colleague is ………………………………….</a:t>
            </a: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Answers depend.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tabLst>
                <a:tab pos="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(un)successful, (un)satisfied, (un)helpful, aggressive, rude, hostile, cold, shy, (dis)honest, (un)friendly, lazy, energetic, (un)intelligent, pessimistic, optimistic, punctual, (un)sociable, hard-working, calm, sensible, (in)efficient, (un)competitive, trusting, (dis)organized, excited, bored, (un)kind, (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)polite, warm, creative, impressive, outgoing, self-motivated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3.6. Vocab. </a:t>
            </a:r>
            <a:r>
              <a:rPr lang="en-US" sz="1200" b="1" i="1" dirty="0">
                <a:solidFill>
                  <a:schemeClr val="bg1"/>
                </a:solidFill>
              </a:rPr>
              <a:t>for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3.7. Real-time speaking			   4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Understanding a model 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Practising new vocabulary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the vocabulary list to fill the blanks with word(s)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A: You look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smart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Thanks. I’m on my way to a …… agency.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Oh, what for?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I’ve got an …… for a summer job.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Well, good luck!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3.6. Vocab. </a:t>
            </a:r>
            <a:r>
              <a:rPr lang="en-US" sz="1200" b="1" i="1" dirty="0">
                <a:solidFill>
                  <a:schemeClr val="bg1"/>
                </a:solidFill>
              </a:rPr>
              <a:t>for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3.7. Real-time speaking			   5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Understanding a model 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Practising new vocabulary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the vocabulary list to fill the gaps with word(s)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	A: Could you put an …… in the paper for a summer job?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Yes, of course. What’s the exact job …… 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Um. Sales ……, I think.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Full-time or ……?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Part-time.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3.6. Vocab. </a:t>
            </a:r>
            <a:r>
              <a:rPr lang="en-US" sz="1200" b="1" i="1" dirty="0">
                <a:solidFill>
                  <a:schemeClr val="bg1"/>
                </a:solidFill>
              </a:rPr>
              <a:t>for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3.7. Real-time speaking			   6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Understanding a model 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Practising new vocabulary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the vocabulary list to fill the gaps with word(s)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	A: Did you have a good summer?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Not really. I was working for a building …… 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In the office?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No, I wasn’t doing …… work. I was …… 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So …… work, then.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That’s right. It was hard work, but the …… was good.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3.6. Vocab. </a:t>
            </a:r>
            <a:r>
              <a:rPr lang="en-US" sz="1200" b="1" i="1" dirty="0">
                <a:solidFill>
                  <a:schemeClr val="bg1"/>
                </a:solidFill>
              </a:rPr>
              <a:t>for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3.7. Real-time speaking			   7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Understanding a model 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Practising new vocabulary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Answers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A: You look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smart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Thanks. I’m on my way to a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recruitment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agency.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Oh, what for?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I’ve got an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interview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 a summer job.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Well, good luck!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3.6. Vocab. </a:t>
            </a:r>
            <a:r>
              <a:rPr lang="en-US" sz="1200" b="1" i="1" dirty="0">
                <a:solidFill>
                  <a:schemeClr val="bg1"/>
                </a:solidFill>
              </a:rPr>
              <a:t>for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3.7. Real-time speaking			   8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Understanding a model 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Practising new vocabulary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181100"/>
            <a:ext cx="8001000" cy="4114800"/>
          </a:xfrm>
        </p:spPr>
        <p:txBody>
          <a:bodyPr anchor="ctr"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Answers</a:t>
            </a: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	A: Could you put an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advert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 the paper for a summer job?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Yes, of course. What’s the exact job title?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Um. Sales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assistant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I think.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B: Full-time or </a:t>
            </a:r>
            <a:r>
              <a:rPr lang="en-US" sz="2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part-time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A: Part-time.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622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W&amp;B</a:t>
            </a:r>
            <a:r>
              <a:rPr lang="en-US" sz="1200" i="1" dirty="0" smtClean="0">
                <a:solidFill>
                  <a:schemeClr val="bg1"/>
                </a:solidFill>
              </a:rPr>
              <a:t>, Skill: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3.6. Vocab. </a:t>
            </a:r>
            <a:r>
              <a:rPr lang="en-US" sz="1200" b="1" i="1" dirty="0">
                <a:solidFill>
                  <a:schemeClr val="bg1"/>
                </a:solidFill>
              </a:rPr>
              <a:t>for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</a:rPr>
              <a:t>– </a:t>
            </a:r>
            <a:r>
              <a:rPr lang="en-US" sz="1200" i="1" dirty="0" smtClean="0">
                <a:solidFill>
                  <a:schemeClr val="bg1"/>
                </a:solidFill>
              </a:rPr>
              <a:t>3.7. Real-time speaking			   9 of </a:t>
            </a:r>
            <a:r>
              <a:rPr lang="en-US" sz="1200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42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/>
                </a:solidFill>
              </a:rPr>
              <a:t>3.6: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new vocabulary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3.7: Understanding situation – Understanding a model – Studying a model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1260</Words>
  <Application>Microsoft Office PowerPoint</Application>
  <PresentationFormat>On-screen Show (16:10)</PresentationFormat>
  <Paragraphs>188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Tahoma</vt:lpstr>
      <vt:lpstr>Office Theme</vt:lpstr>
      <vt:lpstr>English for Specific Purpose (ESP)</vt:lpstr>
      <vt:lpstr>English for Specific Purpose (ESP)</vt:lpstr>
      <vt:lpstr> A. Reviewing vocabulary</vt:lpstr>
      <vt:lpstr> A. Reviewing vocabulary</vt:lpstr>
      <vt:lpstr> B. Practising new vocabulary</vt:lpstr>
      <vt:lpstr> B. Practising new vocabulary</vt:lpstr>
      <vt:lpstr> B. Practising new vocabulary</vt:lpstr>
      <vt:lpstr> B. Practising new vocabulary</vt:lpstr>
      <vt:lpstr> B. Practising new vocabulary</vt:lpstr>
      <vt:lpstr> B. Practising new vocabulary</vt:lpstr>
      <vt:lpstr> B. Understanding situation</vt:lpstr>
      <vt:lpstr> B. Understanding situation</vt:lpstr>
      <vt:lpstr> B. Understanding situation</vt:lpstr>
      <vt:lpstr> C. Understanding a model</vt:lpstr>
      <vt:lpstr> C. Understanding a model</vt:lpstr>
      <vt:lpstr> D. Studying a model</vt:lpstr>
      <vt:lpstr> D. Studying a model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English For University Students (GEfUS)</dc:title>
  <dc:creator>Rozgar Omar</dc:creator>
  <cp:lastModifiedBy>Rozgar Omar</cp:lastModifiedBy>
  <cp:revision>212</cp:revision>
  <dcterms:created xsi:type="dcterms:W3CDTF">2013-12-03T16:01:48Z</dcterms:created>
  <dcterms:modified xsi:type="dcterms:W3CDTF">2022-02-21T07:32:11Z</dcterms:modified>
</cp:coreProperties>
</file>