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7" r:id="rId2"/>
  </p:sldMasterIdLst>
  <p:notesMasterIdLst>
    <p:notesMasterId r:id="rId22"/>
  </p:notesMasterIdLst>
  <p:handoutMasterIdLst>
    <p:handoutMasterId r:id="rId23"/>
  </p:handoutMasterIdLst>
  <p:sldIdLst>
    <p:sldId id="403" r:id="rId3"/>
    <p:sldId id="437" r:id="rId4"/>
    <p:sldId id="438" r:id="rId5"/>
    <p:sldId id="439" r:id="rId6"/>
    <p:sldId id="378" r:id="rId7"/>
    <p:sldId id="399" r:id="rId8"/>
    <p:sldId id="426" r:id="rId9"/>
    <p:sldId id="427" r:id="rId10"/>
    <p:sldId id="428" r:id="rId11"/>
    <p:sldId id="429" r:id="rId12"/>
    <p:sldId id="430" r:id="rId13"/>
    <p:sldId id="431" r:id="rId14"/>
    <p:sldId id="442" r:id="rId15"/>
    <p:sldId id="440" r:id="rId16"/>
    <p:sldId id="441" r:id="rId17"/>
    <p:sldId id="435" r:id="rId18"/>
    <p:sldId id="443" r:id="rId19"/>
    <p:sldId id="444" r:id="rId20"/>
    <p:sldId id="445" r:id="rId21"/>
  </p:sldIdLst>
  <p:sldSz cx="8961438" cy="6858000"/>
  <p:notesSz cx="6858000" cy="9313863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Courier New" pitchFamily="49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Courier New" pitchFamily="49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Courier New" pitchFamily="49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Courier New" pitchFamily="49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Courier New" pitchFamily="49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Courier New" pitchFamily="49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Courier New" pitchFamily="49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Courier New" pitchFamily="49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Courier New" pitchFamily="49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00"/>
    <a:srgbClr val="66FF99"/>
    <a:srgbClr val="336600"/>
    <a:srgbClr val="FFFF99"/>
    <a:srgbClr val="9BA824"/>
    <a:srgbClr val="FFFFCC"/>
    <a:srgbClr val="F4F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982" autoAdjust="0"/>
  </p:normalViewPr>
  <p:slideViewPr>
    <p:cSldViewPr>
      <p:cViewPr varScale="1">
        <p:scale>
          <a:sx n="81" d="100"/>
          <a:sy n="81" d="100"/>
        </p:scale>
        <p:origin x="1570" y="58"/>
      </p:cViewPr>
      <p:guideLst>
        <p:guide orient="horz" pos="2160"/>
        <p:guide pos="28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zad\Desktop\&#1588;&#1607;&#8204;&#1602;&#1604;&#1575;&#1608;&#1607;&#8204;\Exp.%202015-2016%20(Inverse%20Square%20Law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37699073574238"/>
          <c:y val="3.2288477393858019E-2"/>
          <c:w val="0.74659050970645191"/>
          <c:h val="0.7234758108844080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spPr>
              <a:ln w="28575" cmpd="sng"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xVal>
            <c:numRef>
              <c:f>Sci.!$E$2:$E$12</c:f>
              <c:numCache>
                <c:formatCode>General</c:formatCode>
                <c:ptCount val="11"/>
                <c:pt idx="0">
                  <c:v>0.01</c:v>
                </c:pt>
                <c:pt idx="1">
                  <c:v>8.2644628099173556E-3</c:v>
                </c:pt>
                <c:pt idx="2">
                  <c:v>6.9444444444444441E-3</c:v>
                </c:pt>
                <c:pt idx="3">
                  <c:v>5.9171597633136093E-3</c:v>
                </c:pt>
                <c:pt idx="4">
                  <c:v>5.1020408163265302E-3</c:v>
                </c:pt>
                <c:pt idx="5">
                  <c:v>4.4444444444444444E-3</c:v>
                </c:pt>
                <c:pt idx="6">
                  <c:v>3.90625E-3</c:v>
                </c:pt>
                <c:pt idx="7">
                  <c:v>3.4602076124567475E-3</c:v>
                </c:pt>
                <c:pt idx="8">
                  <c:v>3.0864197530864196E-3</c:v>
                </c:pt>
                <c:pt idx="9">
                  <c:v>2.7700831024930748E-3</c:v>
                </c:pt>
                <c:pt idx="10">
                  <c:v>2.5000000000000001E-3</c:v>
                </c:pt>
              </c:numCache>
            </c:numRef>
          </c:xVal>
          <c:yVal>
            <c:numRef>
              <c:f>Sci.!$F$2:$F$12</c:f>
              <c:numCache>
                <c:formatCode>General</c:formatCode>
                <c:ptCount val="11"/>
                <c:pt idx="0">
                  <c:v>3651</c:v>
                </c:pt>
                <c:pt idx="1">
                  <c:v>3119.5</c:v>
                </c:pt>
                <c:pt idx="2">
                  <c:v>2694.5</c:v>
                </c:pt>
                <c:pt idx="3">
                  <c:v>2353</c:v>
                </c:pt>
                <c:pt idx="4">
                  <c:v>2009.5</c:v>
                </c:pt>
                <c:pt idx="5">
                  <c:v>1811</c:v>
                </c:pt>
                <c:pt idx="6">
                  <c:v>1570</c:v>
                </c:pt>
                <c:pt idx="7">
                  <c:v>1385</c:v>
                </c:pt>
                <c:pt idx="8">
                  <c:v>1215</c:v>
                </c:pt>
                <c:pt idx="9">
                  <c:v>1100.5</c:v>
                </c:pt>
                <c:pt idx="10">
                  <c:v>1006.5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F6F-434B-823E-EB8DA4132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548096"/>
        <c:axId val="108550016"/>
      </c:scatterChart>
      <c:valAx>
        <c:axId val="108548096"/>
        <c:scaling>
          <c:orientation val="minMax"/>
          <c:max val="1.1000000000000003E-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1/d^2 cm-2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8550016"/>
        <c:crosses val="autoZero"/>
        <c:crossBetween val="midCat"/>
        <c:majorUnit val="2.0000000000000005E-3"/>
      </c:valAx>
      <c:valAx>
        <c:axId val="1085500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nav </a:t>
                </a:r>
              </a:p>
            </c:rich>
          </c:tx>
          <c:layout>
            <c:manualLayout>
              <c:xMode val="edge"/>
              <c:yMode val="edge"/>
              <c:x val="3.1372549019607842E-3"/>
              <c:y val="0.377819596641918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8548096"/>
        <c:crosses val="autoZero"/>
        <c:crossBetween val="midCat"/>
        <c:majorUnit val="400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948979591836742"/>
          <c:y val="7.3333333333333375E-2"/>
          <c:w val="0.71341850125877149"/>
          <c:h val="0.6454000000000002"/>
        </c:manualLayout>
      </c:layout>
      <c:scatterChart>
        <c:scatterStyle val="smoothMarker"/>
        <c:varyColors val="0"/>
        <c:ser>
          <c:idx val="0"/>
          <c:order val="0"/>
          <c:spPr>
            <a:ln w="34925"/>
          </c:spPr>
          <c:marker>
            <c:symbol val="diamond"/>
            <c:size val="8"/>
            <c:spPr>
              <a:solidFill>
                <a:srgbClr val="C00000"/>
              </a:solidFill>
            </c:spPr>
          </c:marker>
          <c:dPt>
            <c:idx val="15"/>
            <c:marker>
              <c:spPr>
                <a:solidFill>
                  <a:srgbClr val="00B05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A51-4C2E-A118-AAE9CE38C907}"/>
              </c:ext>
            </c:extLst>
          </c:dPt>
          <c:dPt>
            <c:idx val="21"/>
            <c:marker>
              <c:spPr>
                <a:solidFill>
                  <a:srgbClr val="92D05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A51-4C2E-A118-AAE9CE38C907}"/>
              </c:ext>
            </c:extLst>
          </c:dPt>
          <c:xVal>
            <c:numRef>
              <c:f>'Relative method 2017'!$D$4:$D$26</c:f>
              <c:numCache>
                <c:formatCode>General</c:formatCode>
                <c:ptCount val="23"/>
                <c:pt idx="0">
                  <c:v>0</c:v>
                </c:pt>
                <c:pt idx="1">
                  <c:v>0.3000000000000001</c:v>
                </c:pt>
                <c:pt idx="2">
                  <c:v>0.6000000000000002</c:v>
                </c:pt>
                <c:pt idx="3">
                  <c:v>0.9</c:v>
                </c:pt>
                <c:pt idx="4">
                  <c:v>1.2</c:v>
                </c:pt>
                <c:pt idx="5">
                  <c:v>1.5</c:v>
                </c:pt>
                <c:pt idx="6">
                  <c:v>1.8</c:v>
                </c:pt>
                <c:pt idx="7">
                  <c:v>2.1</c:v>
                </c:pt>
                <c:pt idx="8">
                  <c:v>2.4</c:v>
                </c:pt>
                <c:pt idx="9">
                  <c:v>2.7</c:v>
                </c:pt>
                <c:pt idx="10">
                  <c:v>3</c:v>
                </c:pt>
                <c:pt idx="11">
                  <c:v>3.3</c:v>
                </c:pt>
                <c:pt idx="12">
                  <c:v>3.6</c:v>
                </c:pt>
                <c:pt idx="13">
                  <c:v>3.9</c:v>
                </c:pt>
                <c:pt idx="14">
                  <c:v>4.2</c:v>
                </c:pt>
                <c:pt idx="15">
                  <c:v>4.5</c:v>
                </c:pt>
                <c:pt idx="16">
                  <c:v>4.8</c:v>
                </c:pt>
                <c:pt idx="17">
                  <c:v>5.0999999999999996</c:v>
                </c:pt>
                <c:pt idx="18">
                  <c:v>5.4</c:v>
                </c:pt>
                <c:pt idx="19">
                  <c:v>5.7</c:v>
                </c:pt>
                <c:pt idx="20">
                  <c:v>6</c:v>
                </c:pt>
                <c:pt idx="21">
                  <c:v>6.3</c:v>
                </c:pt>
                <c:pt idx="22">
                  <c:v>6.6</c:v>
                </c:pt>
              </c:numCache>
            </c:numRef>
          </c:xVal>
          <c:yVal>
            <c:numRef>
              <c:f>'Relative method 2017'!$E$4:$E$26</c:f>
              <c:numCache>
                <c:formatCode>General</c:formatCode>
                <c:ptCount val="23"/>
                <c:pt idx="0">
                  <c:v>7002</c:v>
                </c:pt>
                <c:pt idx="1">
                  <c:v>5855</c:v>
                </c:pt>
                <c:pt idx="2">
                  <c:v>3086</c:v>
                </c:pt>
                <c:pt idx="3">
                  <c:v>2687</c:v>
                </c:pt>
                <c:pt idx="4">
                  <c:v>2680</c:v>
                </c:pt>
                <c:pt idx="5">
                  <c:v>2662</c:v>
                </c:pt>
                <c:pt idx="6">
                  <c:v>2654</c:v>
                </c:pt>
                <c:pt idx="7">
                  <c:v>2867</c:v>
                </c:pt>
                <c:pt idx="8">
                  <c:v>3029</c:v>
                </c:pt>
                <c:pt idx="9">
                  <c:v>3718</c:v>
                </c:pt>
                <c:pt idx="10">
                  <c:v>4496</c:v>
                </c:pt>
                <c:pt idx="11">
                  <c:v>4437</c:v>
                </c:pt>
                <c:pt idx="12">
                  <c:v>3572</c:v>
                </c:pt>
                <c:pt idx="13">
                  <c:v>1958</c:v>
                </c:pt>
                <c:pt idx="14">
                  <c:v>819</c:v>
                </c:pt>
                <c:pt idx="15">
                  <c:v>360</c:v>
                </c:pt>
                <c:pt idx="16">
                  <c:v>4511</c:v>
                </c:pt>
                <c:pt idx="17">
                  <c:v>14467</c:v>
                </c:pt>
                <c:pt idx="18">
                  <c:v>15303</c:v>
                </c:pt>
                <c:pt idx="19">
                  <c:v>13487</c:v>
                </c:pt>
                <c:pt idx="20">
                  <c:v>3172</c:v>
                </c:pt>
                <c:pt idx="21">
                  <c:v>36</c:v>
                </c:pt>
                <c:pt idx="22">
                  <c:v>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A51-4C2E-A118-AAE9CE38C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921344"/>
        <c:axId val="106923520"/>
      </c:scatterChart>
      <c:valAx>
        <c:axId val="106921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BLV/VOLT</a:t>
                </a:r>
              </a:p>
            </c:rich>
          </c:tx>
          <c:layout>
            <c:manualLayout>
              <c:xMode val="edge"/>
              <c:yMode val="edge"/>
              <c:x val="0.45180191761744087"/>
              <c:y val="0.900066666666666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06923520"/>
        <c:crosses val="autoZero"/>
        <c:crossBetween val="midCat"/>
        <c:majorUnit val="0.5"/>
      </c:valAx>
      <c:valAx>
        <c:axId val="10692352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/>
                  <a:t>N</a:t>
                </a:r>
                <a:r>
                  <a:rPr lang="en-US" baseline="0"/>
                  <a:t> count/60sec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3819511992403455E-2"/>
              <c:y val="0.105768810148731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069213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pPr>
              <a:defRPr/>
            </a:pPr>
            <a:fld id="{425356E3-3971-46D2-AD88-116337B2821E}" type="datetimeFigureOut">
              <a:rPr lang="ar-IQ"/>
              <a:pPr>
                <a:defRPr/>
              </a:pPr>
              <a:t>03/12/1444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pPr>
              <a:defRPr/>
            </a:pPr>
            <a:fld id="{9D65A529-E4DC-4C08-98F3-1EFAD58312EA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082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8500"/>
            <a:ext cx="456247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25385525-FD2B-4A1E-B209-F1133C7E57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56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98500"/>
            <a:ext cx="4562475" cy="34925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8ADC542-D724-4C3F-83AE-E0E47943BFD2}" type="datetime8">
              <a:rPr lang="ar-IQ" smtClean="0">
                <a:latin typeface="Arial" pitchFamily="34" charset="0"/>
                <a:cs typeface="Arial" pitchFamily="34" charset="0"/>
              </a:rPr>
              <a:pPr/>
              <a:t>21 حزيران، 23</a:t>
            </a:fld>
            <a:endParaRPr lang="ar-IQ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388631-521E-4204-AACD-4F1D5B11EB61}" type="slidenum">
              <a:rPr lang="ar-SA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98500"/>
            <a:ext cx="4562475" cy="34925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5F875-8B99-495C-90E2-CE0759A65770}" type="slidenum">
              <a:rPr lang="ar-SA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98500"/>
            <a:ext cx="4562475" cy="34925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A57A2-6001-44A0-B63C-25D83BFFD1C3}" type="slidenum">
              <a:rPr lang="ar-SA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98500"/>
            <a:ext cx="4562475" cy="349250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2E361-0256-432E-8F7D-0D9F263E77FC}" type="slidenum">
              <a:rPr lang="ar-SA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B6477-A36A-4461-8136-324229A282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698500"/>
            <a:ext cx="456247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B6477-A36A-4461-8136-324229A282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98500"/>
            <a:ext cx="4562475" cy="34925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Effect of a magnetic an electric fields on alpha ,beta and gamma radiation.</a:t>
            </a:r>
          </a:p>
          <a:p>
            <a:r>
              <a:rPr lang="en-US" dirty="0"/>
              <a:t>Behavior of alpha ,beta and gamma rays in magnetic and electric field </a:t>
            </a:r>
          </a:p>
          <a:p>
            <a:endParaRPr lang="en-US" dirty="0"/>
          </a:p>
          <a:p>
            <a:pPr fontAlgn="t"/>
            <a:r>
              <a:rPr lang="en-US" dirty="0"/>
              <a:t>The radiations emitted by the uranium mineral could be resolved into three types by the application of electrical field.</a:t>
            </a:r>
          </a:p>
          <a:p>
            <a:pPr fontAlgn="t"/>
            <a:r>
              <a:rPr lang="en-US" dirty="0"/>
              <a:t>(a) The rays which deflected slightly towards –</a:t>
            </a:r>
            <a:r>
              <a:rPr lang="en-US" dirty="0" err="1"/>
              <a:t>ve</a:t>
            </a:r>
            <a:r>
              <a:rPr lang="en-US" dirty="0"/>
              <a:t> electrode were named as alpha (a) rays.</a:t>
            </a:r>
          </a:p>
          <a:p>
            <a:pPr fontAlgn="t"/>
            <a:r>
              <a:rPr lang="en-US" dirty="0"/>
              <a:t>(b) The rays which deflected towards +</a:t>
            </a:r>
            <a:r>
              <a:rPr lang="en-US" dirty="0" err="1"/>
              <a:t>ve</a:t>
            </a:r>
            <a:r>
              <a:rPr lang="en-US" dirty="0"/>
              <a:t> electrode were named as beta (~) rays.</a:t>
            </a:r>
          </a:p>
          <a:p>
            <a:pPr fontAlgn="t"/>
            <a:r>
              <a:rPr lang="en-US" dirty="0"/>
              <a:t>(c) The rays which remained </a:t>
            </a:r>
            <a:r>
              <a:rPr lang="en-US" dirty="0" err="1"/>
              <a:t>undeflected</a:t>
            </a:r>
            <a:r>
              <a:rPr lang="en-US" dirty="0"/>
              <a:t> were named as gamma (y) rays.</a:t>
            </a:r>
          </a:p>
          <a:p>
            <a:r>
              <a:rPr lang="en-US" dirty="0"/>
              <a:t> 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5822E-6DA8-46FB-9F72-E56A877FF5BA}" type="slidenum">
              <a:rPr lang="en-US" smtClean="0">
                <a:cs typeface="Courier New" pitchFamily="49" charset="0"/>
              </a:rPr>
              <a:pPr/>
              <a:t>9</a:t>
            </a:fld>
            <a:endParaRPr lang="en-US">
              <a:cs typeface="Courier New" pitchFamily="49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698500"/>
            <a:ext cx="456247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B6477-A36A-4461-8136-324229A282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CB198-A9E3-49AC-BAE1-9336A9C8C3A9}" type="slidenum">
              <a:rPr lang="en-US"/>
              <a:pPr/>
              <a:t>11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746787" y="304800"/>
            <a:ext cx="7617222" cy="990600"/>
          </a:xfrm>
          <a:prstGeom prst="rect">
            <a:avLst/>
          </a:prstGeom>
          <a:gradFill rotWithShape="0">
            <a:gsLst>
              <a:gs pos="0">
                <a:srgbClr val="DCEAF4">
                  <a:gamma/>
                  <a:tint val="12157"/>
                  <a:invGamma/>
                </a:srgbClr>
              </a:gs>
              <a:gs pos="100000">
                <a:srgbClr val="DCEAF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10" descr="ato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465" y="304800"/>
            <a:ext cx="97237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72108" y="2130428"/>
            <a:ext cx="761722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44216" y="3886200"/>
            <a:ext cx="6273007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apyru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apyru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Papyrus" pitchFamily="66" charset="0"/>
              </a:defRPr>
            </a:lvl1pPr>
          </a:lstStyle>
          <a:p>
            <a:pPr>
              <a:defRPr/>
            </a:pPr>
            <a:fld id="{84876424-B888-49AC-8CD1-5CCDB9E6AD1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128A2-3EC8-4319-950E-0A3F3034F60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1721" y="304803"/>
            <a:ext cx="2016324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752" y="304803"/>
            <a:ext cx="5899613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5158D-39A9-4AF9-925B-64A6916F10D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08" y="381000"/>
            <a:ext cx="784125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8072" y="1600200"/>
            <a:ext cx="395796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8072" y="3938591"/>
            <a:ext cx="395796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55398" y="1600203"/>
            <a:ext cx="395796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1B6D2-B951-42F7-B8F7-1BD94EEDE9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108" y="2130428"/>
            <a:ext cx="761722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216" y="3886200"/>
            <a:ext cx="627300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2CA73-D3B3-4ACD-A9E3-3C0302BA81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1924-CCC8-4FFD-A1B9-0E2D63BB621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92" y="4406903"/>
            <a:ext cx="761722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892" y="2906713"/>
            <a:ext cx="761722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C2FEF-1EFE-46B7-8426-2542A99BFE7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751" y="1524000"/>
            <a:ext cx="395796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77" y="1524000"/>
            <a:ext cx="395796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D9102-C540-41C8-AEE8-B92E086B9F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2" y="274638"/>
            <a:ext cx="806529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73" y="1535113"/>
            <a:ext cx="39595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73" y="2174875"/>
            <a:ext cx="39595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288" y="1535113"/>
            <a:ext cx="39610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288" y="2174875"/>
            <a:ext cx="39610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FE62-D3F7-471E-BE46-2687E6C3EC8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3270F-D2A7-4E73-93F2-181E96AFBD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2A9FA-D5AA-4076-87A1-2B93638D49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C3146-F147-41DB-9861-606BA0318A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4" y="273050"/>
            <a:ext cx="294825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73" y="273053"/>
            <a:ext cx="500969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074" y="1435103"/>
            <a:ext cx="294825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2AED-00FD-4796-A8A4-51337BA9FC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504" y="4800600"/>
            <a:ext cx="537686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6504" y="612775"/>
            <a:ext cx="537686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6504" y="5367338"/>
            <a:ext cx="537686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44E9-91D5-447E-BB61-C5713CCF50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33FC0-7CDA-458E-8184-BCACB64A497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1721" y="381003"/>
            <a:ext cx="2016324" cy="5668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752" y="381003"/>
            <a:ext cx="5899613" cy="5668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AB5F8-2365-4B45-B938-98C800FEA8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08" y="381000"/>
            <a:ext cx="784125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2751" y="1524000"/>
            <a:ext cx="395796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0077" y="1524000"/>
            <a:ext cx="395796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0077" y="3862391"/>
            <a:ext cx="395796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963CA-4D00-4A81-B1B8-B9C5F57192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08" y="381000"/>
            <a:ext cx="784125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751" y="1524000"/>
            <a:ext cx="395796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0077" y="1524000"/>
            <a:ext cx="395796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673F6-67A3-4F45-992B-685F02B08B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92" y="4406903"/>
            <a:ext cx="761722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892" y="2906713"/>
            <a:ext cx="761722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147D9-0F05-46F2-8880-C6DF16F150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751" y="1524000"/>
            <a:ext cx="395796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77" y="1524000"/>
            <a:ext cx="395796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0C962-3819-4CAE-849C-AFFA8FA4F34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2" y="274638"/>
            <a:ext cx="806529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73" y="1535113"/>
            <a:ext cx="39595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73" y="2174875"/>
            <a:ext cx="39595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288" y="1535113"/>
            <a:ext cx="39610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288" y="2174875"/>
            <a:ext cx="39610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4B338-76E9-4F21-945F-5FA64E55FD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E5105-8FC9-42BA-A78A-D2624B957A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D3297-B221-4138-9366-4683A91F44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4" y="273050"/>
            <a:ext cx="294825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73" y="273053"/>
            <a:ext cx="500969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074" y="1435103"/>
            <a:ext cx="294825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600DF-1E9C-40D6-A5C4-27279AEDA9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504" y="4800600"/>
            <a:ext cx="537686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6504" y="612775"/>
            <a:ext cx="537686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6504" y="5367338"/>
            <a:ext cx="537686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6FCA0-338E-4336-BCB1-C447188F132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522751" y="304800"/>
            <a:ext cx="8065294" cy="990600"/>
          </a:xfrm>
          <a:prstGeom prst="rect">
            <a:avLst/>
          </a:prstGeom>
          <a:gradFill rotWithShape="0">
            <a:gsLst>
              <a:gs pos="0">
                <a:srgbClr val="DCEAF4">
                  <a:gamma/>
                  <a:tint val="12157"/>
                  <a:invGamma/>
                </a:srgbClr>
              </a:gs>
              <a:gs pos="100000">
                <a:srgbClr val="DCEAF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751" y="304800"/>
            <a:ext cx="806529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4100" name="Picture 9" descr="atom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2750" y="304800"/>
            <a:ext cx="97237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751" y="1524000"/>
            <a:ext cx="80652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072" y="6245225"/>
            <a:ext cx="209100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61825" y="6245225"/>
            <a:ext cx="283778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22364" y="6245225"/>
            <a:ext cx="209100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 smtClean="0">
                <a:latin typeface="Maiandra GD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1954925-6447-4AB3-B52C-F53E0C256A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Maiandra GD" pitchFamily="34" charset="0"/>
          <a:ea typeface="Courier New" pitchFamily="49" charset="0"/>
          <a:cs typeface="Courier New" pitchFamily="4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Maiandra GD" pitchFamily="34" charset="0"/>
          <a:ea typeface="Courier New" pitchFamily="49" charset="0"/>
          <a:cs typeface="Courier New" pitchFamily="4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Maiandra GD" pitchFamily="34" charset="0"/>
          <a:ea typeface="Courier New" pitchFamily="49" charset="0"/>
          <a:cs typeface="Courier New" pitchFamily="4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Maiandra GD" pitchFamily="34" charset="0"/>
          <a:ea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Maiandra GD" pitchFamily="34" charset="0"/>
          <a:ea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Maiandra GD" pitchFamily="34" charset="0"/>
          <a:ea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Maiandra GD" pitchFamily="34" charset="0"/>
          <a:ea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Maiandra GD" pitchFamily="34" charset="0"/>
          <a:ea typeface="Courier New" pitchFamily="49" charset="0"/>
          <a:cs typeface="Courier New" pitchFamily="4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 userDrawn="1"/>
        </p:nvSpPr>
        <p:spPr bwMode="auto">
          <a:xfrm>
            <a:off x="522750" y="381000"/>
            <a:ext cx="7990616" cy="990600"/>
          </a:xfrm>
          <a:prstGeom prst="rect">
            <a:avLst/>
          </a:prstGeom>
          <a:gradFill rotWithShape="1">
            <a:gsLst>
              <a:gs pos="0">
                <a:srgbClr val="DA16BE">
                  <a:gamma/>
                  <a:tint val="12157"/>
                  <a:invGamma/>
                </a:srgbClr>
              </a:gs>
              <a:gs pos="100000">
                <a:srgbClr val="DA16BE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751" y="1524000"/>
            <a:ext cx="80652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072" y="6245225"/>
            <a:ext cx="209100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61825" y="6245225"/>
            <a:ext cx="283778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22364" y="6245225"/>
            <a:ext cx="209100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 smtClean="0">
                <a:latin typeface="Maiandra GD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26D4B0-CA36-499A-9F7D-899106520F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72108" y="381000"/>
            <a:ext cx="784125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5128" name="Picture 11" descr="j021534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2752" y="381000"/>
            <a:ext cx="1155964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Maiandra GD" pitchFamily="34" charset="0"/>
          <a:ea typeface="Courier New" pitchFamily="49" charset="0"/>
          <a:cs typeface="Courier New" pitchFamily="4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Maiandra GD" pitchFamily="34" charset="0"/>
          <a:ea typeface="Courier New" pitchFamily="49" charset="0"/>
          <a:cs typeface="Courier New" pitchFamily="4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Maiandra GD" pitchFamily="34" charset="0"/>
          <a:ea typeface="Courier New" pitchFamily="49" charset="0"/>
          <a:cs typeface="Courier New" pitchFamily="4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Maiandra GD" pitchFamily="34" charset="0"/>
          <a:ea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Maiandra GD" pitchFamily="34" charset="0"/>
          <a:ea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Maiandra GD" pitchFamily="34" charset="0"/>
          <a:ea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Maiandra GD" pitchFamily="34" charset="0"/>
          <a:ea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Maiandra GD" pitchFamily="34" charset="0"/>
          <a:ea typeface="Courier New" pitchFamily="49" charset="0"/>
          <a:cs typeface="Courier New" pitchFamily="4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chart" Target="../charts/chart1.xm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books.org/wiki/File:NM7_14.gi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hart" Target="../charts/char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319" y="228600"/>
            <a:ext cx="541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000" b="1" dirty="0">
                <a:latin typeface="+mn-lt"/>
                <a:cs typeface="+mj-cs"/>
              </a:rPr>
              <a:t>University of </a:t>
            </a:r>
            <a:r>
              <a:rPr lang="en-US" sz="2000" b="1" dirty="0" err="1">
                <a:latin typeface="+mn-lt"/>
                <a:cs typeface="+mj-cs"/>
              </a:rPr>
              <a:t>Salahaddin</a:t>
            </a:r>
            <a:endParaRPr lang="en-US" sz="2000" b="1" dirty="0">
              <a:latin typeface="+mn-lt"/>
              <a:cs typeface="+mj-cs"/>
            </a:endParaRPr>
          </a:p>
          <a:p>
            <a:pPr algn="l" rtl="0">
              <a:defRPr/>
            </a:pPr>
            <a:r>
              <a:rPr lang="en-US" sz="2000" b="1" dirty="0">
                <a:latin typeface="+mn-lt"/>
                <a:cs typeface="+mj-cs"/>
              </a:rPr>
              <a:t>College of science</a:t>
            </a:r>
          </a:p>
          <a:p>
            <a:pPr algn="l" rtl="0">
              <a:defRPr/>
            </a:pPr>
            <a:r>
              <a:rPr lang="en-US" sz="2000" b="1" dirty="0">
                <a:latin typeface="+mn-lt"/>
                <a:cs typeface="+mj-cs"/>
              </a:rPr>
              <a:t>Department of physics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 cstate="print"/>
          <a:srcRect r="63120" b="8086"/>
          <a:stretch>
            <a:fillRect/>
          </a:stretch>
        </p:blipFill>
        <p:spPr bwMode="auto">
          <a:xfrm>
            <a:off x="6800424" y="0"/>
            <a:ext cx="186229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1079" y="4648200"/>
            <a:ext cx="2091002" cy="16764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176" name="Picture 2" descr="C:\Users\barzan\Pictures\Untitled nnnnnnnnnnnnnnnnn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037" y="4648200"/>
            <a:ext cx="194164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66119" y="2032337"/>
            <a:ext cx="5029199" cy="110799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66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Nuclear Lab.</a:t>
            </a:r>
            <a:endParaRPr lang="ar-IQ" sz="60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9136" y="3429000"/>
            <a:ext cx="312938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3600" i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Second Course</a:t>
            </a:r>
            <a:endParaRPr lang="ar-IQ" sz="3600" i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81910" y="4992469"/>
            <a:ext cx="274660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3600" i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2022-2023</a:t>
            </a:r>
            <a:endParaRPr lang="ar-IQ" sz="3600" i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96144" y="228600"/>
            <a:ext cx="784125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19025"/>
              </p:ext>
            </p:extLst>
          </p:nvPr>
        </p:nvGraphicFramePr>
        <p:xfrm>
          <a:off x="289719" y="1241625"/>
          <a:ext cx="8458201" cy="554017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80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8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71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Types  of  nuclear radiation</a:t>
                      </a:r>
                      <a:endParaRPr lang="ar-IQ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Alpha(</a:t>
                      </a:r>
                      <a:r>
                        <a:rPr lang="el-GR" sz="1900" dirty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ar-IQ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Beta(</a:t>
                      </a:r>
                      <a:r>
                        <a:rPr lang="el-GR" sz="1900" dirty="0">
                          <a:solidFill>
                            <a:schemeClr val="tx1"/>
                          </a:solidFill>
                        </a:rPr>
                        <a:t>β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ar-IQ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Gamma(ɣ)</a:t>
                      </a:r>
                      <a:endParaRPr lang="ar-IQ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006">
                <a:tc>
                  <a:txBody>
                    <a:bodyPr/>
                    <a:lstStyle/>
                    <a:p>
                      <a:pPr algn="ctr" rtl="0"/>
                      <a:r>
                        <a:rPr lang="en-US" sz="2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  <a:endParaRPr lang="ar-IQ" sz="2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IQ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1050" kern="1200" baseline="0" dirty="0"/>
                        <a:t> </a:t>
                      </a:r>
                      <a:endParaRPr lang="ar-IQ" sz="1050" dirty="0"/>
                    </a:p>
                    <a:p>
                      <a:pPr marL="0" algn="ctr" defTabSz="914400" rtl="0" eaLnBrk="1" latinLnBrk="0" hangingPunct="1"/>
                      <a:r>
                        <a:rPr lang="en-US" sz="2400" kern="1200" baseline="0" dirty="0"/>
                        <a:t>           </a:t>
                      </a:r>
                      <a:endParaRPr lang="ar-IQ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IQ" sz="1050" dirty="0"/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867">
                <a:tc>
                  <a:txBody>
                    <a:bodyPr/>
                    <a:lstStyle/>
                    <a:p>
                      <a:pPr algn="ctr" rtl="0"/>
                      <a:r>
                        <a:rPr lang="en-US" sz="2400" kern="1200" dirty="0">
                          <a:solidFill>
                            <a:srgbClr val="C00000"/>
                          </a:solidFill>
                        </a:rPr>
                        <a:t>Charge</a:t>
                      </a:r>
                      <a:endParaRPr lang="ar-IQ" sz="24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kern="1200" dirty="0"/>
                        <a:t>+2</a:t>
                      </a:r>
                      <a:endParaRPr lang="ar-IQ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r-IQ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/>
                        <a:t>0</a:t>
                      </a:r>
                      <a:endParaRPr lang="ar-IQ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987">
                <a:tc>
                  <a:txBody>
                    <a:bodyPr/>
                    <a:lstStyle/>
                    <a:p>
                      <a:pPr algn="ctr" rtl="0"/>
                      <a:r>
                        <a:rPr lang="en-US" sz="2400" kern="1200" dirty="0">
                          <a:solidFill>
                            <a:srgbClr val="C00000"/>
                          </a:solidFill>
                        </a:rPr>
                        <a:t>Mass</a:t>
                      </a:r>
                      <a:endParaRPr lang="ar-IQ" sz="24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Heavy</a:t>
                      </a:r>
                      <a:endParaRPr lang="ar-IQ" sz="2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Light</a:t>
                      </a:r>
                      <a:endParaRPr lang="ar-IQ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/>
                        <a:t>Rest</a:t>
                      </a:r>
                      <a:r>
                        <a:rPr lang="en-US" sz="2000" kern="1200" baseline="0" dirty="0"/>
                        <a:t> mass zero</a:t>
                      </a:r>
                      <a:endParaRPr lang="en-US" sz="20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604">
                <a:tc>
                  <a:txBody>
                    <a:bodyPr/>
                    <a:lstStyle/>
                    <a:p>
                      <a:pPr algn="ctr" rtl="0"/>
                      <a:r>
                        <a:rPr lang="en-US" sz="2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Ionizing</a:t>
                      </a:r>
                      <a:endParaRPr lang="ar-IQ" sz="2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  <a:endParaRPr lang="ar-IQ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</a:t>
                      </a:r>
                      <a:endParaRPr lang="ar-IQ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Very weak</a:t>
                      </a:r>
                      <a:endParaRPr lang="ar-IQ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1151">
                <a:tc>
                  <a:txBody>
                    <a:bodyPr/>
                    <a:lstStyle/>
                    <a:p>
                      <a:pPr algn="ctr" rtl="0"/>
                      <a:r>
                        <a:rPr lang="en-US" sz="1800" kern="1200" dirty="0">
                          <a:solidFill>
                            <a:srgbClr val="C00000"/>
                          </a:solidFill>
                        </a:rPr>
                        <a:t>Effects of fields</a:t>
                      </a:r>
                      <a:endParaRPr lang="ar-IQ" sz="1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kern="1200" dirty="0"/>
                        <a:t>deflected by magnetic and electric fields </a:t>
                      </a:r>
                      <a:endParaRPr lang="ar-IQ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deflected by magnetic and electric fields </a:t>
                      </a:r>
                      <a:endParaRPr lang="ar-IQ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not deflected by magnetic or electric fields </a:t>
                      </a:r>
                      <a:endParaRPr lang="ar-IQ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368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kern="1200" dirty="0">
                          <a:solidFill>
                            <a:srgbClr val="C00000"/>
                          </a:solidFill>
                        </a:rPr>
                        <a:t>Penetration effect</a:t>
                      </a:r>
                      <a:endParaRPr lang="ar-IQ" sz="1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kern="1200" dirty="0"/>
                        <a:t>Stopped by a piece of paper </a:t>
                      </a:r>
                      <a:endParaRPr lang="ar-IQ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kern="1200" dirty="0"/>
                        <a:t>Stopped by a few millimeters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dirty="0"/>
                        <a:t>of aluminum</a:t>
                      </a:r>
                      <a:endParaRPr lang="ar-IQ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kern="1200" dirty="0"/>
                        <a:t>Stopped by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dirty="0"/>
                        <a:t>a</a:t>
                      </a:r>
                      <a:r>
                        <a:rPr lang="en-US" sz="1800" kern="1200" baseline="0" dirty="0"/>
                        <a:t> several </a:t>
                      </a:r>
                      <a:r>
                        <a:rPr lang="en-US" sz="1800" kern="1200" dirty="0"/>
                        <a:t> centimeters of lead</a:t>
                      </a:r>
                      <a:endParaRPr lang="ar-IQ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" name="Picture 16" descr="tumblr_l47uog1lKo1qbtjkwo1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5115" y="1905000"/>
            <a:ext cx="1642930" cy="457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12467" y="1828800"/>
            <a:ext cx="12695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900" dirty="0">
                <a:latin typeface="+mj-lt"/>
                <a:cs typeface="Times New Roman" pitchFamily="18" charset="0"/>
              </a:rPr>
              <a:t>2 Proton</a:t>
            </a:r>
          </a:p>
          <a:p>
            <a:pPr algn="l"/>
            <a:r>
              <a:rPr lang="en-US" sz="1900" dirty="0">
                <a:latin typeface="+mj-lt"/>
                <a:cs typeface="Times New Roman" pitchFamily="18" charset="0"/>
              </a:rPr>
              <a:t>2Neutron</a:t>
            </a:r>
            <a:endParaRPr lang="en-US" sz="19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37342" y="2266890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EM waves </a:t>
            </a:r>
            <a:endParaRPr lang="ar-IQ" sz="2000" dirty="0">
              <a:latin typeface="+mj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389718" y="2057400"/>
            <a:ext cx="298715" cy="30480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165682" y="2286000"/>
            <a:ext cx="298715" cy="30480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2109812" y="1981200"/>
            <a:ext cx="627410" cy="666690"/>
            <a:chOff x="2109812" y="1695510"/>
            <a:chExt cx="627410" cy="666690"/>
          </a:xfrm>
        </p:grpSpPr>
        <p:sp>
          <p:nvSpPr>
            <p:cNvPr id="37" name="Oval 36"/>
            <p:cNvSpPr/>
            <p:nvPr/>
          </p:nvSpPr>
          <p:spPr>
            <a:xfrm>
              <a:off x="2118519" y="1695510"/>
              <a:ext cx="298715" cy="3048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429404" y="2057400"/>
              <a:ext cx="298715" cy="3048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09812" y="1924110"/>
              <a:ext cx="3545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Arial Black" pitchFamily="34" charset="0"/>
                  <a:cs typeface="Aharoni" pitchFamily="2" charset="-79"/>
                </a:rPr>
                <a:t>+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82638" y="1752600"/>
              <a:ext cx="3545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Arial Black" pitchFamily="34" charset="0"/>
                  <a:cs typeface="Aharoni" pitchFamily="2" charset="-79"/>
                </a:rPr>
                <a:t>+</a:t>
              </a:r>
            </a:p>
          </p:txBody>
        </p:sp>
      </p:grpSp>
      <p:sp>
        <p:nvSpPr>
          <p:cNvPr id="41" name="Oval 40"/>
          <p:cNvSpPr/>
          <p:nvPr/>
        </p:nvSpPr>
        <p:spPr>
          <a:xfrm>
            <a:off x="4630076" y="1981200"/>
            <a:ext cx="373393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23649" y="2057400"/>
            <a:ext cx="298715" cy="304800"/>
          </a:xfrm>
          <a:prstGeom prst="ellipse">
            <a:avLst/>
          </a:prstGeom>
          <a:solidFill>
            <a:srgbClr val="FF33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198328" y="1981200"/>
            <a:ext cx="224036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  <a:endParaRPr lang="ar-IQ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556919" y="1828800"/>
            <a:ext cx="37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-</a:t>
            </a:r>
            <a:endParaRPr lang="ar-IQ" sz="3200" b="1" dirty="0"/>
          </a:p>
        </p:txBody>
      </p:sp>
      <p:sp>
        <p:nvSpPr>
          <p:cNvPr id="43" name="Rectangle 42"/>
          <p:cNvSpPr/>
          <p:nvPr/>
        </p:nvSpPr>
        <p:spPr>
          <a:xfrm>
            <a:off x="4158065" y="2286000"/>
            <a:ext cx="1199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   Electron</a:t>
            </a:r>
            <a:endParaRPr lang="ar-IQ" dirty="0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68753" y="2286000"/>
            <a:ext cx="997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Positron</a:t>
            </a:r>
            <a:endParaRPr lang="ar-IQ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6919" y="2738735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2400" dirty="0">
                <a:solidFill>
                  <a:schemeClr val="dk1"/>
                </a:solidFill>
                <a:latin typeface="+mn-lt"/>
                <a:cs typeface="+mn-cs"/>
              </a:rPr>
              <a:t>-1</a:t>
            </a:r>
            <a:endParaRPr lang="ar-IQ" sz="2400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24837" y="2738735"/>
            <a:ext cx="513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ctr" defTabSz="914400" rtl="0" eaLnBrk="1" latinLnBrk="0" hangingPunct="1"/>
            <a:r>
              <a:rPr lang="en-US" sz="2400" dirty="0">
                <a:solidFill>
                  <a:schemeClr val="dk1"/>
                </a:solidFill>
                <a:latin typeface="+mn-lt"/>
                <a:cs typeface="+mn-cs"/>
              </a:rPr>
              <a:t>+1</a:t>
            </a:r>
            <a:endParaRPr lang="ar-IQ" sz="2400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52230" y="2286000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r>
              <a:rPr lang="en-US" sz="2000" dirty="0">
                <a:latin typeface="+mj-lt"/>
              </a:rPr>
              <a:t>or</a:t>
            </a:r>
            <a:endParaRPr lang="ar-IQ" sz="2000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00149" y="2738735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or</a:t>
            </a:r>
            <a:endParaRPr lang="ar-IQ" sz="2400" dirty="0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0823" y="304800"/>
            <a:ext cx="7617222" cy="1143000"/>
          </a:xfrm>
        </p:spPr>
        <p:txBody>
          <a:bodyPr/>
          <a:lstStyle/>
          <a:p>
            <a:r>
              <a:rPr lang="en-US" dirty="0"/>
              <a:t>Geiger Muller Detectors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6481485" y="3109913"/>
            <a:ext cx="15869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-5400000">
            <a:off x="6078155" y="2785575"/>
            <a:ext cx="271462" cy="653438"/>
          </a:xfrm>
          <a:prstGeom prst="can">
            <a:avLst>
              <a:gd name="adj" fmla="val 37479"/>
            </a:avLst>
          </a:prstGeom>
          <a:solidFill>
            <a:srgbClr val="CC3399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-5400000">
            <a:off x="2715348" y="974282"/>
            <a:ext cx="2135187" cy="4476051"/>
          </a:xfrm>
          <a:prstGeom prst="can">
            <a:avLst>
              <a:gd name="adj" fmla="val 53476"/>
            </a:avLst>
          </a:prstGeom>
          <a:solidFill>
            <a:srgbClr val="FFFFCC"/>
          </a:solidFill>
          <a:ln w="76200">
            <a:solidFill>
              <a:srgbClr val="FF9966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668429" y="1681163"/>
            <a:ext cx="721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wall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77324" y="2344738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fill gas</a:t>
            </a:r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3464779" y="4368801"/>
            <a:ext cx="1586921" cy="893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03"/>
              </a:cxn>
              <a:cxn ang="0">
                <a:pos x="1132" y="703"/>
              </a:cxn>
            </a:cxnLst>
            <a:rect l="0" t="0" r="r" b="b"/>
            <a:pathLst>
              <a:path w="1132" h="703">
                <a:moveTo>
                  <a:pt x="0" y="0"/>
                </a:moveTo>
                <a:lnTo>
                  <a:pt x="0" y="703"/>
                </a:lnTo>
                <a:lnTo>
                  <a:pt x="1132" y="703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059479" y="509905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5233729" y="4992688"/>
            <a:ext cx="0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5407979" y="511333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577562" y="5019675"/>
            <a:ext cx="0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5641350" y="3105151"/>
            <a:ext cx="1585366" cy="2157413"/>
          </a:xfrm>
          <a:custGeom>
            <a:avLst/>
            <a:gdLst/>
            <a:ahLst/>
            <a:cxnLst>
              <a:cxn ang="0">
                <a:pos x="0" y="1697"/>
              </a:cxn>
              <a:cxn ang="0">
                <a:pos x="985" y="1697"/>
              </a:cxn>
              <a:cxn ang="0">
                <a:pos x="985" y="1225"/>
              </a:cxn>
              <a:cxn ang="0">
                <a:pos x="823" y="1097"/>
              </a:cxn>
              <a:cxn ang="0">
                <a:pos x="1131" y="942"/>
              </a:cxn>
              <a:cxn ang="0">
                <a:pos x="814" y="737"/>
              </a:cxn>
              <a:cxn ang="0">
                <a:pos x="1114" y="574"/>
              </a:cxn>
              <a:cxn ang="0">
                <a:pos x="960" y="505"/>
              </a:cxn>
              <a:cxn ang="0">
                <a:pos x="960" y="0"/>
              </a:cxn>
            </a:cxnLst>
            <a:rect l="0" t="0" r="r" b="b"/>
            <a:pathLst>
              <a:path w="1131" h="1697">
                <a:moveTo>
                  <a:pt x="0" y="1697"/>
                </a:moveTo>
                <a:lnTo>
                  <a:pt x="985" y="1697"/>
                </a:lnTo>
                <a:lnTo>
                  <a:pt x="985" y="1225"/>
                </a:lnTo>
                <a:lnTo>
                  <a:pt x="823" y="1097"/>
                </a:lnTo>
                <a:lnTo>
                  <a:pt x="1131" y="942"/>
                </a:lnTo>
                <a:lnTo>
                  <a:pt x="814" y="737"/>
                </a:lnTo>
                <a:lnTo>
                  <a:pt x="1114" y="574"/>
                </a:lnTo>
                <a:lnTo>
                  <a:pt x="960" y="505"/>
                </a:lnTo>
                <a:lnTo>
                  <a:pt x="96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54" name="Oval 14" descr="Wide upward diagonal"/>
          <p:cNvSpPr>
            <a:spLocks noChangeArrowheads="1"/>
          </p:cNvSpPr>
          <p:nvPr/>
        </p:nvSpPr>
        <p:spPr bwMode="auto">
          <a:xfrm>
            <a:off x="4931903" y="2189164"/>
            <a:ext cx="1093732" cy="2079625"/>
          </a:xfrm>
          <a:prstGeom prst="ellipse">
            <a:avLst/>
          </a:prstGeom>
          <a:pattFill prst="wdUpDiag">
            <a:fgClr>
              <a:srgbClr val="FFFFCC"/>
            </a:fgClr>
            <a:bgClr>
              <a:schemeClr val="tx2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5582229" y="3109913"/>
            <a:ext cx="936595" cy="0"/>
          </a:xfrm>
          <a:prstGeom prst="line">
            <a:avLst/>
          </a:prstGeom>
          <a:noFill/>
          <a:ln w="57150" cap="rnd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56" name="Oval 16" descr="Wide upward diagonal"/>
          <p:cNvSpPr>
            <a:spLocks noChangeArrowheads="1"/>
          </p:cNvSpPr>
          <p:nvPr/>
        </p:nvSpPr>
        <p:spPr bwMode="auto">
          <a:xfrm>
            <a:off x="1565140" y="2159001"/>
            <a:ext cx="1093732" cy="2079625"/>
          </a:xfrm>
          <a:prstGeom prst="ellipse">
            <a:avLst/>
          </a:prstGeom>
          <a:pattFill prst="wdUpDiag">
            <a:fgClr>
              <a:srgbClr val="FFFFCC"/>
            </a:fgClr>
            <a:bgClr>
              <a:schemeClr val="tx2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57" name="AutoShape 17" descr="Narrow vertical"/>
          <p:cNvSpPr>
            <a:spLocks noChangeArrowheads="1"/>
          </p:cNvSpPr>
          <p:nvPr/>
        </p:nvSpPr>
        <p:spPr bwMode="auto">
          <a:xfrm rot="-5400000">
            <a:off x="5668201" y="2890592"/>
            <a:ext cx="271462" cy="443405"/>
          </a:xfrm>
          <a:prstGeom prst="can">
            <a:avLst>
              <a:gd name="adj" fmla="val 9992"/>
            </a:avLst>
          </a:prstGeom>
          <a:pattFill prst="narVert">
            <a:fgClr>
              <a:srgbClr val="CC3399"/>
            </a:fgClr>
            <a:bgClr>
              <a:schemeClr val="tx2"/>
            </a:bgClr>
          </a:pattFill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rot="-5400000">
            <a:off x="5314255" y="2920930"/>
            <a:ext cx="271462" cy="382728"/>
          </a:xfrm>
          <a:prstGeom prst="can">
            <a:avLst>
              <a:gd name="adj" fmla="val 21952"/>
            </a:avLst>
          </a:prstGeom>
          <a:solidFill>
            <a:srgbClr val="CC3399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3922186" y="3109913"/>
            <a:ext cx="1394001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349242" y="3983038"/>
            <a:ext cx="3422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R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7626575" y="2592388"/>
            <a:ext cx="120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Output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757245" y="3660775"/>
            <a:ext cx="911702" cy="815975"/>
            <a:chOff x="3943" y="686"/>
            <a:chExt cx="651" cy="642"/>
          </a:xfrm>
        </p:grpSpPr>
        <p:sp>
          <p:nvSpPr>
            <p:cNvPr id="10263" name="Oval 23"/>
            <p:cNvSpPr>
              <a:spLocks noChangeArrowheads="1"/>
            </p:cNvSpPr>
            <p:nvPr/>
          </p:nvSpPr>
          <p:spPr bwMode="auto">
            <a:xfrm>
              <a:off x="3943" y="686"/>
              <a:ext cx="651" cy="64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 flipV="1">
              <a:off x="4295" y="847"/>
              <a:ext cx="188" cy="1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>
              <a:off x="4064" y="906"/>
              <a:ext cx="24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latin typeface="Comic Sans MS" pitchFamily="66" charset="0"/>
                </a:rPr>
                <a:t>A</a:t>
              </a:r>
            </a:p>
          </p:txBody>
        </p:sp>
      </p:grp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7223604" y="3906838"/>
            <a:ext cx="5274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i="1">
                <a:latin typeface="Comic Sans MS" pitchFamily="66" charset="0"/>
              </a:rPr>
              <a:t>or</a:t>
            </a:r>
            <a:endParaRPr lang="en-US" sz="2400">
              <a:latin typeface="Comic Sans MS" pitchFamily="66" charset="0"/>
            </a:endParaRP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3540312" y="2671763"/>
            <a:ext cx="1545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Comic Sans MS" pitchFamily="66" charset="0"/>
              </a:rPr>
              <a:t>Anode (+)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2848112" y="3827463"/>
            <a:ext cx="18053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Cathode (-)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224036" y="2743200"/>
            <a:ext cx="12508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End window</a:t>
            </a:r>
          </a:p>
          <a:p>
            <a:pPr eaLnBrk="0" hangingPunct="0"/>
            <a:r>
              <a:rPr lang="en-US" sz="2400">
                <a:latin typeface="Comic Sans MS" pitchFamily="66" charset="0"/>
              </a:rPr>
              <a:t>Or wall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Scintillation Detectors</a:t>
            </a:r>
            <a:endParaRPr lang="ar-IQ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E5105-8FC9-42BA-A78A-D2624B957AF0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Picture 4" descr="30_14"/>
          <p:cNvPicPr>
            <a:picLocks noChangeAspect="1" noChangeArrowheads="1"/>
          </p:cNvPicPr>
          <p:nvPr/>
        </p:nvPicPr>
        <p:blipFill>
          <a:blip r:embed="rId2" cstate="print"/>
          <a:srcRect b="2752"/>
          <a:stretch>
            <a:fillRect/>
          </a:stretch>
        </p:blipFill>
        <p:spPr bwMode="auto">
          <a:xfrm rot="16200000">
            <a:off x="2004219" y="-190502"/>
            <a:ext cx="4953001" cy="807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E5105-8FC9-42BA-A78A-D2624B957AF0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122" name="Picture 2" descr="C:\Users\azad\Desktop\lina\radiation-protection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19" y="1524000"/>
            <a:ext cx="30861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8462" y="1613693"/>
            <a:ext cx="6653140" cy="27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285750" indent="-285750" algn="l" rtl="0">
              <a:lnSpc>
                <a:spcPct val="250000"/>
              </a:lnSpc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400" i="1" dirty="0">
                <a:latin typeface="+mj-lt"/>
              </a:rPr>
              <a:t>Reduce </a:t>
            </a:r>
            <a:r>
              <a:rPr lang="en-US" sz="2400" i="1" dirty="0">
                <a:solidFill>
                  <a:srgbClr val="C00000"/>
                </a:solidFill>
                <a:latin typeface="+mj-lt"/>
              </a:rPr>
              <a:t>TIME</a:t>
            </a:r>
            <a:r>
              <a:rPr lang="en-US" sz="2400" i="1" dirty="0">
                <a:latin typeface="+mj-lt"/>
              </a:rPr>
              <a:t> of your exposure.</a:t>
            </a:r>
          </a:p>
          <a:p>
            <a:pPr marL="285750" indent="-285750" algn="l" rtl="0">
              <a:lnSpc>
                <a:spcPct val="250000"/>
              </a:lnSpc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400" i="1" dirty="0">
                <a:latin typeface="+mj-lt"/>
              </a:rPr>
              <a:t> Increase  </a:t>
            </a:r>
            <a:r>
              <a:rPr lang="en-US" sz="2400" i="1" dirty="0">
                <a:solidFill>
                  <a:srgbClr val="C00000"/>
                </a:solidFill>
                <a:latin typeface="+mj-lt"/>
              </a:rPr>
              <a:t>DISTANCE</a:t>
            </a:r>
            <a:r>
              <a:rPr lang="en-US" sz="2400" i="1" dirty="0">
                <a:latin typeface="+mj-lt"/>
              </a:rPr>
              <a:t> from the source.</a:t>
            </a:r>
          </a:p>
          <a:p>
            <a:pPr marL="285750" indent="-285750" algn="l" rtl="0">
              <a:lnSpc>
                <a:spcPct val="250000"/>
              </a:lnSpc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400" i="1" dirty="0">
                <a:latin typeface="+mj-lt"/>
              </a:rPr>
              <a:t> Make use of available </a:t>
            </a:r>
            <a:r>
              <a:rPr lang="en-US" sz="2400" i="1" dirty="0">
                <a:solidFill>
                  <a:srgbClr val="C00000"/>
                </a:solidFill>
                <a:latin typeface="+mj-lt"/>
              </a:rPr>
              <a:t>SHIELDING</a:t>
            </a:r>
            <a:r>
              <a:rPr lang="en-US" sz="2400" i="1" dirty="0">
                <a:latin typeface="+mj-lt"/>
              </a:rPr>
              <a:t>.</a:t>
            </a:r>
            <a:endParaRPr lang="en-US" sz="2400" i="1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2751" y="304800"/>
            <a:ext cx="8065294" cy="1066800"/>
          </a:xfrm>
        </p:spPr>
        <p:txBody>
          <a:bodyPr/>
          <a:lstStyle/>
          <a:p>
            <a:r>
              <a:rPr lang="en-US" dirty="0"/>
              <a:t>General Radiation Safety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72252194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C3146-F147-41DB-9861-606BA0318A74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-15081" y="249562"/>
            <a:ext cx="9601200" cy="112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Exp. (1)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lvl="0" algn="ctr" rtl="0" eaLnBrk="0" hangingPunct="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Verification of Inverse Square Law for </a:t>
            </a:r>
            <a:r>
              <a:rPr lang="en-US" sz="28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2800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-Ray</a:t>
            </a:r>
            <a:endParaRPr lang="en-GB" sz="2800" b="1" dirty="0">
              <a:solidFill>
                <a:srgbClr val="00206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61119" y="1219200"/>
            <a:ext cx="8747919" cy="122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rtl="0"/>
            <a:r>
              <a:rPr lang="en-US" sz="2000" b="1" dirty="0">
                <a:solidFill>
                  <a:srgbClr val="FF0000"/>
                </a:solidFill>
                <a:latin typeface="+mj-lt"/>
              </a:rPr>
              <a:t>Purpose</a:t>
            </a:r>
            <a:endParaRPr lang="en-GB" sz="2000" b="1" dirty="0">
              <a:solidFill>
                <a:srgbClr val="FF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Low" rtl="0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b="1" dirty="0">
                <a:latin typeface="+mj-lt"/>
                <a:ea typeface="Calibri" pitchFamily="34" charset="0"/>
                <a:cs typeface="Times New Roman" pitchFamily="18" charset="0"/>
              </a:rPr>
              <a:t>The student will verify the inverse square relationship between the distance and intensity of radiation.</a:t>
            </a:r>
            <a:endParaRPr lang="en-GB" b="1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0"/>
            <a:ext cx="896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9" y="2687107"/>
            <a:ext cx="2978701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This intensity is given by 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519797"/>
              </p:ext>
            </p:extLst>
          </p:nvPr>
        </p:nvGraphicFramePr>
        <p:xfrm>
          <a:off x="1032669" y="3200399"/>
          <a:ext cx="2082947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640" imgH="393480" progId="Equation.3">
                  <p:embed/>
                </p:oleObj>
              </mc:Choice>
              <mc:Fallback>
                <p:oleObj name="Equation" r:id="rId2" imgW="135864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669" y="3200399"/>
                        <a:ext cx="2082947" cy="612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081" y="3821921"/>
            <a:ext cx="8809038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Where</a:t>
            </a:r>
            <a:r>
              <a:rPr lang="en-US" sz="1500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N</a:t>
            </a: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is the total number of photos /s from the source</a:t>
            </a:r>
            <a:endParaRPr lang="en-US" sz="15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A</a:t>
            </a:r>
            <a:r>
              <a:rPr kumimoji="0" lang="en-US" sz="15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is the total area of the sphere in cm</a:t>
            </a:r>
            <a:r>
              <a:rPr kumimoji="0" lang="en-US" sz="15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GB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3119" y="5219274"/>
                <a:ext cx="2743200" cy="64812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𝑛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       </m:t>
                      </m:r>
                      <m:r>
                        <a:rPr lang="en-US" i="1">
                          <a:latin typeface="Cambria Math"/>
                        </a:rPr>
                        <m:t>……….(</m:t>
                      </m:r>
                      <m:r>
                        <a:rPr lang="en-US" i="1">
                          <a:latin typeface="Cambria Math"/>
                        </a:rPr>
                        <m:t>3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19" y="5219274"/>
                <a:ext cx="2743200" cy="6481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8" name="Picture 12" descr="C:\Users\azad\Desktop\lina\radiation-protection-9-638om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80" y="2172110"/>
            <a:ext cx="3712939" cy="163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7319" y="6183868"/>
            <a:ext cx="6466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+mj-lt"/>
              </a:rPr>
              <a:t>Equation (3) is required form of the inverse square law</a:t>
            </a:r>
            <a:endParaRPr lang="en-GB" dirty="0">
              <a:latin typeface="+mj-lt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222977"/>
              </p:ext>
            </p:extLst>
          </p:nvPr>
        </p:nvGraphicFramePr>
        <p:xfrm>
          <a:off x="4958780" y="4038599"/>
          <a:ext cx="3560538" cy="198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98867741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C3146-F147-41DB-9861-606BA0318A74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204119" y="187404"/>
            <a:ext cx="685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Exp. (2)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Absorption coefficient for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- rays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-1" y="928301"/>
            <a:ext cx="8961439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Purpose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algn="justLow" rtl="0">
              <a:lnSpc>
                <a:spcPct val="150000"/>
              </a:lnSpc>
            </a:pPr>
            <a:r>
              <a:rPr lang="en-US" b="1" dirty="0">
                <a:latin typeface="+mj-lt"/>
              </a:rPr>
              <a:t>The purpose of the experiment is to measure experimentally the linear and mass absorption coefficient in lead and copper for 662 </a:t>
            </a:r>
            <a:r>
              <a:rPr lang="en-US" b="1" dirty="0" err="1">
                <a:latin typeface="+mj-lt"/>
              </a:rPr>
              <a:t>KeV</a:t>
            </a:r>
            <a:r>
              <a:rPr lang="en-US" b="1" dirty="0">
                <a:latin typeface="+mj-lt"/>
              </a:rPr>
              <a:t> gamma rays.</a:t>
            </a:r>
            <a:endParaRPr lang="en-GB" b="1" dirty="0">
              <a:latin typeface="+mj-lt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89614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08" y="3048000"/>
            <a:ext cx="3172811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</p:pic>
      <p:pic>
        <p:nvPicPr>
          <p:cNvPr id="10" name="Picture 9" descr="NM7 14.gif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2519" y="2438400"/>
            <a:ext cx="2971800" cy="267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53194" y="4876800"/>
            <a:ext cx="4479925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rtl="0"/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Where</a:t>
            </a:r>
            <a:endParaRPr lang="en-GB" sz="900" dirty="0">
              <a:solidFill>
                <a:srgbClr val="C00000"/>
              </a:solidFill>
              <a:cs typeface="Arial" pitchFamily="34" charset="0"/>
            </a:endParaRPr>
          </a:p>
          <a:p>
            <a:pPr lvl="0" algn="l" rtl="0" eaLnBrk="0" hangingPunct="0"/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I: intensity after the absorber.</a:t>
            </a:r>
            <a:endParaRPr lang="en-GB" sz="900" dirty="0">
              <a:cs typeface="Arial" pitchFamily="34" charset="0"/>
            </a:endParaRPr>
          </a:p>
          <a:p>
            <a:pPr lvl="0" algn="l" rtl="0" eaLnBrk="0" hangingPunct="0"/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I</a:t>
            </a:r>
            <a:r>
              <a:rPr lang="en-US" sz="16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intensity before the absorber.</a:t>
            </a:r>
            <a:endParaRPr lang="en-GB" sz="900" dirty="0">
              <a:cs typeface="Arial" pitchFamily="34" charset="0"/>
            </a:endParaRPr>
          </a:p>
          <a:p>
            <a:pPr lvl="0" algn="l" rtl="0" eaLnBrk="0" hangingPunct="0"/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   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linear mass absorption coefficient in cm</a:t>
            </a:r>
            <a:r>
              <a:rPr lang="en-US" sz="16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-1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  <a:endParaRPr lang="en-US" sz="1600" dirty="0"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algn="l" rtl="0" eaLnBrk="0" hangingPunct="0"/>
            <a:r>
              <a:rPr lang="en-US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x: is the thickness in cm </a:t>
            </a:r>
            <a:endParaRPr lang="en-US" sz="1600" dirty="0"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6146" name="Picture 2" descr="C:\Users\azad\Desktop\lina\radiation-protection-12-638PP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19" y="2638760"/>
            <a:ext cx="2133600" cy="31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867741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E5105-8FC9-42BA-A78A-D2624B957AF0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04119" y="543600"/>
            <a:ext cx="70866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Exp. (3)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algn="ctr" rtl="0" eaLnBrk="0" hangingPunct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Determining energy and range of beta particles in aluminum (</a:t>
            </a:r>
            <a:r>
              <a:rPr lang="en-US" b="1" baseline="42000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13</a:t>
            </a:r>
            <a:r>
              <a:rPr lang="en-US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Al) </a:t>
            </a:r>
            <a:endParaRPr lang="en-GB" b="1" dirty="0">
              <a:solidFill>
                <a:srgbClr val="00206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795" y="1051917"/>
            <a:ext cx="8961439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Purpose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algn="justLow" rtl="0">
              <a:lnSpc>
                <a:spcPct val="150000"/>
              </a:lnSpc>
            </a:pPr>
            <a:r>
              <a:rPr lang="en-US" b="1" dirty="0">
                <a:latin typeface="+mj-lt"/>
              </a:rPr>
              <a:t> To investigate the absorption of beta particles and determine the range and  maximum energy of beta particles.</a:t>
            </a:r>
            <a:endParaRPr lang="en-GB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19" y="275486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 rtl="0"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The range, R, will then be substituted into the empirical formula</a:t>
            </a:r>
            <a:endParaRPr lang="en-GB" dirty="0">
              <a:latin typeface="+mj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719" y="3891598"/>
            <a:ext cx="3810000" cy="98520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55319" y="5584448"/>
            <a:ext cx="6840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/>
            <a:r>
              <a:rPr lang="en-US" dirty="0">
                <a:solidFill>
                  <a:srgbClr val="C00000"/>
                </a:solidFill>
                <a:latin typeface="+mj-lt"/>
              </a:rPr>
              <a:t>Where</a:t>
            </a:r>
            <a:r>
              <a:rPr lang="en-US" dirty="0">
                <a:latin typeface="+mj-lt"/>
              </a:rPr>
              <a:t>  </a:t>
            </a:r>
          </a:p>
          <a:p>
            <a:pPr algn="justLow" rtl="0"/>
            <a:r>
              <a:rPr lang="en-US" b="1" dirty="0">
                <a:latin typeface="+mj-lt"/>
              </a:rPr>
              <a:t> </a:t>
            </a:r>
            <a:r>
              <a:rPr lang="en-US" sz="1600" b="1" dirty="0">
                <a:latin typeface="+mj-lt"/>
              </a:rPr>
              <a:t>R </a:t>
            </a:r>
            <a:r>
              <a:rPr lang="en-US" sz="1600" dirty="0">
                <a:latin typeface="+mj-lt"/>
              </a:rPr>
              <a:t>is the of beta particle in material, expressed in (g/cm</a:t>
            </a:r>
            <a:r>
              <a:rPr lang="en-US" sz="1600" baseline="30000" dirty="0">
                <a:latin typeface="+mj-lt"/>
              </a:rPr>
              <a:t>2</a:t>
            </a:r>
            <a:r>
              <a:rPr lang="en-US" sz="1600" dirty="0">
                <a:latin typeface="+mj-lt"/>
              </a:rPr>
              <a:t>).                                                                                  </a:t>
            </a:r>
            <a:r>
              <a:rPr lang="en-US" sz="1600" b="1" dirty="0">
                <a:latin typeface="+mj-lt"/>
              </a:rPr>
              <a:t>     </a:t>
            </a:r>
            <a:r>
              <a:rPr lang="en-US" sz="1600" dirty="0">
                <a:latin typeface="+mj-lt"/>
              </a:rPr>
              <a:t>              </a:t>
            </a:r>
            <a:r>
              <a:rPr lang="en-US" sz="1600" b="1" dirty="0" err="1">
                <a:latin typeface="+mj-lt"/>
              </a:rPr>
              <a:t>E</a:t>
            </a:r>
            <a:r>
              <a:rPr lang="en-US" sz="1600" b="1" baseline="-25000" dirty="0" err="1">
                <a:latin typeface="+mj-lt"/>
              </a:rPr>
              <a:t>m</a:t>
            </a:r>
            <a:r>
              <a:rPr lang="en-US" sz="1600" dirty="0">
                <a:latin typeface="+mj-lt"/>
              </a:rPr>
              <a:t> is the maximum energy of the beta particle emitted, expressed in (</a:t>
            </a:r>
            <a:r>
              <a:rPr lang="en-US" sz="1600" dirty="0" err="1">
                <a:latin typeface="+mj-lt"/>
              </a:rPr>
              <a:t>KeV</a:t>
            </a:r>
            <a:r>
              <a:rPr lang="en-US" sz="1600" dirty="0">
                <a:latin typeface="+mj-lt"/>
              </a:rPr>
              <a:t>).</a:t>
            </a:r>
            <a:endParaRPr lang="en-GB" sz="1600" dirty="0">
              <a:latin typeface="+mj-lt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/>
          <a:srcRect t="5201"/>
          <a:stretch/>
        </p:blipFill>
        <p:spPr bwMode="auto">
          <a:xfrm>
            <a:off x="5786651" y="3200400"/>
            <a:ext cx="2961268" cy="2427476"/>
          </a:xfrm>
          <a:prstGeom prst="rect">
            <a:avLst/>
          </a:prstGeom>
          <a:ln w="127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C3146-F147-41DB-9861-606BA0318A74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204119" y="152400"/>
            <a:ext cx="74390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Exp. (4)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Activity measurement of Gamma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Source (relative method)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91280" y="1219200"/>
            <a:ext cx="8870157" cy="100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Purpose</a:t>
            </a:r>
            <a:endParaRPr kumimoji="0" lang="en-GB" sz="17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The purpose of this experiment is to outline one procedure by which the activity of a source can be determined, called the relative method.</a:t>
            </a:r>
            <a:endParaRPr kumimoji="0" lang="en-US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89614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8854" name="Object 8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575825"/>
              </p:ext>
            </p:extLst>
          </p:nvPr>
        </p:nvGraphicFramePr>
        <p:xfrm>
          <a:off x="2118519" y="3276600"/>
          <a:ext cx="1981200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241200" progId="Equation.DSMT4">
                  <p:embed/>
                </p:oleObj>
              </mc:Choice>
              <mc:Fallback>
                <p:oleObj name="Equation" r:id="rId2" imgW="749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519" y="3276600"/>
                        <a:ext cx="1981200" cy="609599"/>
                      </a:xfrm>
                      <a:prstGeom prst="rect">
                        <a:avLst/>
                      </a:prstGeom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747174908"/>
              </p:ext>
            </p:extLst>
          </p:nvPr>
        </p:nvGraphicFramePr>
        <p:xfrm>
          <a:off x="5014119" y="3124200"/>
          <a:ext cx="3733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0"/>
            <a:ext cx="89614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8919" y="4191000"/>
            <a:ext cx="2971800" cy="90775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  <p:sp>
        <p:nvSpPr>
          <p:cNvPr id="78876" name="Rectangle 28"/>
          <p:cNvSpPr>
            <a:spLocks noChangeArrowheads="1"/>
          </p:cNvSpPr>
          <p:nvPr/>
        </p:nvSpPr>
        <p:spPr bwMode="auto">
          <a:xfrm>
            <a:off x="0" y="0"/>
            <a:ext cx="896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8" name="Picture 37"/>
          <p:cNvPicPr/>
          <p:nvPr/>
        </p:nvPicPr>
        <p:blipFill>
          <a:blip r:embed="rId7"/>
          <a:srcRect l="12098" t="26704" r="24817" b="33149"/>
          <a:stretch>
            <a:fillRect/>
          </a:stretch>
        </p:blipFill>
        <p:spPr bwMode="auto">
          <a:xfrm>
            <a:off x="137319" y="5257800"/>
            <a:ext cx="464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1280" y="2362200"/>
            <a:ext cx="8551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 rtl="0"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The activity is defined as the number of disintegration per second in radioactive sample.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4747134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C3146-F147-41DB-9861-606BA0318A74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737519" y="279737"/>
            <a:ext cx="63177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Exp. (5)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0" eaLnBrk="0" hangingPunct="0">
              <a:lnSpc>
                <a:spcPct val="150000"/>
              </a:lnSpc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Foundation of material height in closed containers</a:t>
            </a:r>
            <a:r>
              <a:rPr lang="en-US" sz="2200" dirty="0">
                <a:solidFill>
                  <a:srgbClr val="002060"/>
                </a:solidFill>
                <a:cs typeface="Arial" pitchFamily="34" charset="0"/>
              </a:rPr>
              <a:t>.</a:t>
            </a:r>
            <a:endParaRPr lang="en-GB" sz="22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91280" y="1350005"/>
            <a:ext cx="8870157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Purpose</a:t>
            </a:r>
            <a:endParaRPr kumimoji="0" lang="en-GB" sz="17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lvl="0" algn="l" rtl="0" eaLnBrk="0" hangingPunct="0"/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The purpose </a:t>
            </a:r>
            <a:r>
              <a:rPr lang="en-US" sz="1700" b="1" dirty="0">
                <a:latin typeface="+mj-lt"/>
                <a:ea typeface="Times New Roman" pitchFamily="18" charset="0"/>
                <a:cs typeface="Times New Roman" pitchFamily="18" charset="0"/>
              </a:rPr>
              <a:t>of the experiment is to determine the material height in a closed container.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89614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0"/>
            <a:ext cx="89614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8876" name="Rectangle 28"/>
          <p:cNvSpPr>
            <a:spLocks noChangeArrowheads="1"/>
          </p:cNvSpPr>
          <p:nvPr/>
        </p:nvSpPr>
        <p:spPr bwMode="auto">
          <a:xfrm>
            <a:off x="0" y="0"/>
            <a:ext cx="896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146" name="Picture 2" descr="C:\Users\azad\Pictures\Untitledl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63" y="2209800"/>
            <a:ext cx="3345956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3495" y="2362200"/>
            <a:ext cx="506986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Introduction</a:t>
            </a:r>
            <a:endParaRPr lang="en-GB" dirty="0">
              <a:solidFill>
                <a:srgbClr val="C00000"/>
              </a:solidFill>
              <a:latin typeface="+mj-lt"/>
            </a:endParaRPr>
          </a:p>
          <a:p>
            <a:pPr algn="justLow" rtl="0">
              <a:lnSpc>
                <a:spcPct val="150000"/>
              </a:lnSpc>
            </a:pPr>
            <a:r>
              <a:rPr lang="en-US" dirty="0">
                <a:latin typeface="+mj-lt"/>
              </a:rPr>
              <a:t>The level of material (foods, dyes, oils,……) in closed containers can be determined by the </a:t>
            </a:r>
            <a:r>
              <a:rPr lang="en-US" dirty="0">
                <a:latin typeface="+mj-lt"/>
                <a:sym typeface="Symbol"/>
              </a:rPr>
              <a:t></a:t>
            </a:r>
            <a:r>
              <a:rPr lang="en-US" dirty="0">
                <a:latin typeface="+mj-lt"/>
              </a:rPr>
              <a:t>-ray absorption method.</a:t>
            </a:r>
          </a:p>
          <a:p>
            <a:pPr algn="justLow" rtl="0"/>
            <a:endParaRPr lang="en-US" dirty="0">
              <a:latin typeface="+mj-lt"/>
            </a:endParaRPr>
          </a:p>
          <a:p>
            <a:pPr algn="justLow" rtl="0">
              <a:lnSpc>
                <a:spcPct val="150000"/>
              </a:lnSpc>
            </a:pPr>
            <a:r>
              <a:rPr lang="en-US" dirty="0">
                <a:latin typeface="+mj-lt"/>
              </a:rPr>
              <a:t>The absorption of </a:t>
            </a:r>
            <a:r>
              <a:rPr lang="en-US" dirty="0">
                <a:latin typeface="+mj-lt"/>
                <a:sym typeface="Symbol"/>
              </a:rPr>
              <a:t></a:t>
            </a:r>
            <a:r>
              <a:rPr lang="en-US" dirty="0">
                <a:latin typeface="+mj-lt"/>
              </a:rPr>
              <a:t>-ray in air is different from its absorption in the container walls and also through the wall + material inside.</a:t>
            </a:r>
            <a:endParaRPr lang="en-GB" dirty="0">
              <a:latin typeface="+mj-lt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9563" y="4114800"/>
            <a:ext cx="365075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059229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C3146-F147-41DB-9861-606BA0318A74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118519" y="228600"/>
            <a:ext cx="4997457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Exp. (6)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Operating Plateau for the Geiger Tube</a:t>
            </a:r>
            <a:endParaRPr lang="en-GB" sz="22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91280" y="1307910"/>
            <a:ext cx="8870157" cy="83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Purpose</a:t>
            </a:r>
            <a:endParaRPr lang="en-GB" sz="1700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700" b="1" dirty="0">
                <a:latin typeface="+mj-lt"/>
                <a:ea typeface="Times New Roman" pitchFamily="18" charset="0"/>
                <a:cs typeface="Times New Roman" pitchFamily="18" charset="0"/>
              </a:rPr>
              <a:t>To determine the plateau and optimal operating voltage of a Geiger-Müller counte</a:t>
            </a:r>
            <a:r>
              <a:rPr lang="en-US" sz="1600" dirty="0"/>
              <a:t>r.</a:t>
            </a:r>
            <a:endParaRPr lang="en-GB" sz="1600" dirty="0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89614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0"/>
            <a:ext cx="89614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8876" name="Rectangle 28"/>
          <p:cNvSpPr>
            <a:spLocks noChangeArrowheads="1"/>
          </p:cNvSpPr>
          <p:nvPr/>
        </p:nvSpPr>
        <p:spPr bwMode="auto">
          <a:xfrm>
            <a:off x="0" y="0"/>
            <a:ext cx="896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3617" y="2514600"/>
            <a:ext cx="316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Low" rtl="0"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The equation for slope is   </a:t>
            </a:r>
            <a:endParaRPr lang="en-GB" dirty="0">
              <a:latin typeface="+mj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89614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851730"/>
              </p:ext>
            </p:extLst>
          </p:nvPr>
        </p:nvGraphicFramePr>
        <p:xfrm>
          <a:off x="1432719" y="3124200"/>
          <a:ext cx="346447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800" imgH="431800" progId="Equation.3">
                  <p:embed/>
                </p:oleObj>
              </mc:Choice>
              <mc:Fallback>
                <p:oleObj name="Equation" r:id="rId2" imgW="22098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719" y="3124200"/>
                        <a:ext cx="3464472" cy="685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91280" y="4343400"/>
            <a:ext cx="54562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/>
            <a:r>
              <a:rPr lang="en-US" dirty="0">
                <a:solidFill>
                  <a:srgbClr val="C00000"/>
                </a:solidFill>
                <a:latin typeface="+mj-lt"/>
              </a:rPr>
              <a:t>where</a:t>
            </a:r>
            <a:r>
              <a:rPr lang="en-US" dirty="0">
                <a:latin typeface="+mj-lt"/>
              </a:rPr>
              <a:t> </a:t>
            </a:r>
          </a:p>
          <a:p>
            <a:pPr algn="justLow" rtl="0"/>
            <a:r>
              <a:rPr lang="en-US" dirty="0">
                <a:latin typeface="+mj-lt"/>
              </a:rPr>
              <a:t>R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 and R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are the activities for the beginning and end points, respectively. </a:t>
            </a:r>
          </a:p>
          <a:p>
            <a:pPr algn="justLow" rtl="0"/>
            <a:r>
              <a:rPr lang="en-US" dirty="0">
                <a:latin typeface="+mj-lt"/>
              </a:rPr>
              <a:t>V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 and V</a:t>
            </a:r>
            <a:r>
              <a:rPr lang="en-US" baseline="-25000" dirty="0">
                <a:latin typeface="+mj-lt"/>
              </a:rPr>
              <a:t>2 </a:t>
            </a:r>
            <a:r>
              <a:rPr lang="en-US" dirty="0">
                <a:latin typeface="+mj-lt"/>
              </a:rPr>
              <a:t>and the voltages for the beginning and end points, respectively.</a:t>
            </a:r>
            <a:endParaRPr lang="en-GB" dirty="0">
              <a:latin typeface="+mj-lt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1299" y="2491105"/>
            <a:ext cx="3512820" cy="269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485085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title"/>
          </p:nvPr>
        </p:nvSpPr>
        <p:spPr>
          <a:xfrm>
            <a:off x="670719" y="228600"/>
            <a:ext cx="8065294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kern="1200" dirty="0">
                <a:ea typeface="+mn-ea"/>
                <a:cs typeface="Times New Roman" pitchFamily="18" charset="0"/>
              </a:rPr>
              <a:t> </a:t>
            </a:r>
            <a:r>
              <a:rPr lang="en-US" altLang="zh-CN" sz="4800" b="1" kern="1200" dirty="0">
                <a:ea typeface="+mn-ea"/>
                <a:cs typeface="Times New Roman" pitchFamily="18" charset="0"/>
              </a:rPr>
              <a:t>Radiation</a:t>
            </a:r>
            <a:r>
              <a:rPr lang="en-US" altLang="zh-CN" sz="4000" b="1" kern="1200" dirty="0"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9219" name="Picture 8" descr="electromagnetic-spectrum-vector-diagram-different-types-radiation-their-wavelengths-order-increasing-frequency-336257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8961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149357" y="1295400"/>
            <a:ext cx="88120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 rtl="0"/>
            <a:r>
              <a:rPr lang="en-US" sz="2800" b="1" dirty="0">
                <a:latin typeface="+mj-lt"/>
                <a:cs typeface="Times New Roman" pitchFamily="18" charset="0"/>
              </a:rPr>
              <a:t>Radiation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>
                <a:latin typeface="+mj-lt"/>
                <a:cs typeface="Times New Roman" pitchFamily="18" charset="0"/>
              </a:rPr>
              <a:t>is an energy in the form of electro-magnetic waves or particulate matter, traveling in the air.</a:t>
            </a:r>
            <a:endParaRPr lang="en-US" sz="2800" dirty="0">
              <a:latin typeface="+mj-lt"/>
            </a:endParaRPr>
          </a:p>
        </p:txBody>
      </p:sp>
      <p:sp>
        <p:nvSpPr>
          <p:cNvPr id="9222" name="Rectangle 28"/>
          <p:cNvSpPr>
            <a:spLocks noChangeArrowheads="1"/>
          </p:cNvSpPr>
          <p:nvPr/>
        </p:nvSpPr>
        <p:spPr bwMode="auto">
          <a:xfrm>
            <a:off x="374782" y="6248400"/>
            <a:ext cx="7915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b="1" dirty="0"/>
              <a:t>                    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The spectrum of electromagnetic radiation.</a:t>
            </a:r>
            <a:endParaRPr lang="ar-IQ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8239545" y="5268912"/>
            <a:ext cx="736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b="1" dirty="0"/>
              <a:t>λ (m)</a:t>
            </a:r>
            <a:endParaRPr lang="ar-IQ" b="1" dirty="0"/>
          </a:p>
        </p:txBody>
      </p:sp>
      <p:sp>
        <p:nvSpPr>
          <p:cNvPr id="8" name="Left-Right Arrow 7"/>
          <p:cNvSpPr/>
          <p:nvPr/>
        </p:nvSpPr>
        <p:spPr>
          <a:xfrm>
            <a:off x="61119" y="5638800"/>
            <a:ext cx="5376863" cy="457200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Non-ionizing radiation</a:t>
            </a:r>
          </a:p>
          <a:p>
            <a:pPr algn="ctr" rtl="0">
              <a:defRPr/>
            </a:pPr>
            <a:endParaRPr lang="en-US" sz="900" b="1" dirty="0"/>
          </a:p>
        </p:txBody>
      </p:sp>
      <p:sp>
        <p:nvSpPr>
          <p:cNvPr id="11" name="Left-Right Arrow 10"/>
          <p:cNvSpPr/>
          <p:nvPr/>
        </p:nvSpPr>
        <p:spPr>
          <a:xfrm>
            <a:off x="5623719" y="5638800"/>
            <a:ext cx="3113683" cy="457200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Ionizing  radiation</a:t>
            </a:r>
          </a:p>
          <a:p>
            <a:pPr algn="ctr" rtl="0">
              <a:defRPr/>
            </a:pPr>
            <a:endParaRPr lang="en-US" sz="9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C3146-F147-41DB-9861-606BA0318A74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413437" y="23696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1351995" y="35602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1720721" y="51271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0248" name="Rectangle 14"/>
          <p:cNvSpPr>
            <a:spLocks noChangeArrowheads="1"/>
          </p:cNvSpPr>
          <p:nvPr/>
        </p:nvSpPr>
        <p:spPr bwMode="auto">
          <a:xfrm>
            <a:off x="1734723" y="56795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37319" y="1752600"/>
            <a:ext cx="8610601" cy="498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Tx/>
              <a:buBlip>
                <a:blip r:embed="rId3"/>
              </a:buBlip>
            </a:pPr>
            <a:r>
              <a:rPr lang="en-US" sz="28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Ionizing Radiation</a:t>
            </a:r>
          </a:p>
          <a:p>
            <a:pPr marL="342900" indent="-342900" algn="justLow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</a:pPr>
            <a:r>
              <a:rPr lang="en-US" sz="2200" dirty="0">
                <a:latin typeface="+mj-lt"/>
                <a:cs typeface="Times New Roman" pitchFamily="18" charset="0"/>
              </a:rPr>
              <a:t>Higher energy electromagnetic waves (gamma and X-ray) or Light and heavy particles (beta and alpha).</a:t>
            </a:r>
          </a:p>
          <a:p>
            <a:pPr marL="342900" indent="-342900" algn="justLow" rtl="0">
              <a:spcBef>
                <a:spcPct val="20000"/>
              </a:spcBef>
              <a:buClr>
                <a:schemeClr val="hlink"/>
              </a:buClr>
              <a:buSzPct val="90000"/>
            </a:pPr>
            <a:endParaRPr lang="en-US" sz="1000" dirty="0">
              <a:latin typeface="+mj-lt"/>
              <a:cs typeface="Times New Roman" pitchFamily="18" charset="0"/>
            </a:endParaRPr>
          </a:p>
          <a:p>
            <a:pPr marL="342900" indent="-342900" algn="justLow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</a:pPr>
            <a:r>
              <a:rPr lang="en-US" sz="2200" dirty="0">
                <a:latin typeface="+mj-lt"/>
                <a:cs typeface="Times New Roman" pitchFamily="18" charset="0"/>
              </a:rPr>
              <a:t> High enough energy to eject  electron  from  an  atom.</a:t>
            </a:r>
          </a:p>
          <a:p>
            <a:pPr marL="742950" lvl="1" indent="-285750" algn="l" rtl="0"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Tx/>
              <a:buBlip>
                <a:blip r:embed="rId3"/>
              </a:buBlip>
            </a:pPr>
            <a:r>
              <a:rPr lang="en-US" sz="28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Non-ionizing Radiation</a:t>
            </a:r>
          </a:p>
          <a:p>
            <a:pPr marL="342900" indent="-342900" algn="justLow" rtl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</a:pPr>
            <a:r>
              <a:rPr lang="en-US" sz="2200" dirty="0">
                <a:latin typeface="+mj-lt"/>
                <a:cs typeface="Times New Roman" pitchFamily="18" charset="0"/>
              </a:rPr>
              <a:t>Lower energy electromagnetic waves.</a:t>
            </a:r>
          </a:p>
          <a:p>
            <a:pPr marL="342900" indent="-342900" algn="justLow" rtl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</a:pPr>
            <a:r>
              <a:rPr lang="en-US" sz="2200" dirty="0">
                <a:latin typeface="+mj-lt"/>
                <a:cs typeface="Times New Roman" pitchFamily="18" charset="0"/>
              </a:rPr>
              <a:t>Not enough energy to eject electron from an atom, but can excite the electron.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24578" y="1295400"/>
            <a:ext cx="5451541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Radiation is classified as:</a:t>
            </a:r>
          </a:p>
        </p:txBody>
      </p:sp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>
          <a:xfrm>
            <a:off x="670719" y="228600"/>
            <a:ext cx="8065294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kern="1200" dirty="0">
                <a:ea typeface="+mn-ea"/>
                <a:cs typeface="Times New Roman" pitchFamily="18" charset="0"/>
              </a:rPr>
              <a:t> </a:t>
            </a:r>
            <a:r>
              <a:rPr lang="en-US" altLang="zh-CN" sz="4800" b="1" kern="1200" dirty="0">
                <a:ea typeface="+mn-ea"/>
                <a:cs typeface="Times New Roman" pitchFamily="18" charset="0"/>
              </a:rPr>
              <a:t>Radiation</a:t>
            </a:r>
            <a:r>
              <a:rPr lang="en-US" altLang="zh-CN" sz="4000" b="1" kern="1200" dirty="0"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1B6D2-B951-42F7-B8F7-1BD94EEDE981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0158" y="4694239"/>
            <a:ext cx="805907" cy="822325"/>
            <a:chOff x="1828802" y="3276597"/>
            <a:chExt cx="1447800" cy="1499616"/>
          </a:xfrm>
        </p:grpSpPr>
        <p:sp>
          <p:nvSpPr>
            <p:cNvPr id="9" name="Oval 8"/>
            <p:cNvSpPr/>
            <p:nvPr/>
          </p:nvSpPr>
          <p:spPr>
            <a:xfrm>
              <a:off x="1981202" y="4114799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38402" y="3276597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2" y="3276599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514603" y="4114799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057403" y="3352798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613214" y="3428999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689414" y="3657599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32214" y="4190997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86002" y="4114797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981202" y="4038596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905002" y="3505197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828802" y="3809996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689414" y="3962398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209800" y="3733800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" name="Oval 22"/>
          <p:cNvSpPr/>
          <p:nvPr/>
        </p:nvSpPr>
        <p:spPr>
          <a:xfrm>
            <a:off x="3928097" y="46939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748604" y="632460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463701" y="50749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57274" y="37033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08509" y="53797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06632" y="62179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02776" y="49987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538692" y="3779838"/>
            <a:ext cx="2539074" cy="25908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86764" y="4237038"/>
            <a:ext cx="1642930" cy="16764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81310" y="565404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 rot="1022101">
            <a:off x="749898" y="3306763"/>
            <a:ext cx="1071950" cy="290512"/>
            <a:chOff x="696107" y="2182452"/>
            <a:chExt cx="2173875" cy="780572"/>
          </a:xfrm>
        </p:grpSpPr>
        <p:sp>
          <p:nvSpPr>
            <p:cNvPr id="35" name="Freeform 34"/>
            <p:cNvSpPr/>
            <p:nvPr/>
          </p:nvSpPr>
          <p:spPr>
            <a:xfrm rot="1081170">
              <a:off x="696039" y="2180323"/>
              <a:ext cx="2136014" cy="733654"/>
            </a:xfrm>
            <a:custGeom>
              <a:avLst/>
              <a:gdLst>
                <a:gd name="connsiteX0" fmla="*/ 15922 w 2222311"/>
                <a:gd name="connsiteY0" fmla="*/ 468573 h 873457"/>
                <a:gd name="connsiteX1" fmla="*/ 15922 w 2222311"/>
                <a:gd name="connsiteY1" fmla="*/ 413982 h 873457"/>
                <a:gd name="connsiteX2" fmla="*/ 111457 w 2222311"/>
                <a:gd name="connsiteY2" fmla="*/ 59140 h 873457"/>
                <a:gd name="connsiteX3" fmla="*/ 247934 w 2222311"/>
                <a:gd name="connsiteY3" fmla="*/ 768824 h 873457"/>
                <a:gd name="connsiteX4" fmla="*/ 411708 w 2222311"/>
                <a:gd name="connsiteY4" fmla="*/ 18197 h 873457"/>
                <a:gd name="connsiteX5" fmla="*/ 507242 w 2222311"/>
                <a:gd name="connsiteY5" fmla="*/ 796119 h 873457"/>
                <a:gd name="connsiteX6" fmla="*/ 657367 w 2222311"/>
                <a:gd name="connsiteY6" fmla="*/ 18197 h 873457"/>
                <a:gd name="connsiteX7" fmla="*/ 739254 w 2222311"/>
                <a:gd name="connsiteY7" fmla="*/ 809767 h 873457"/>
                <a:gd name="connsiteX8" fmla="*/ 889379 w 2222311"/>
                <a:gd name="connsiteY8" fmla="*/ 18197 h 873457"/>
                <a:gd name="connsiteX9" fmla="*/ 984913 w 2222311"/>
                <a:gd name="connsiteY9" fmla="*/ 809767 h 873457"/>
                <a:gd name="connsiteX10" fmla="*/ 1135039 w 2222311"/>
                <a:gd name="connsiteY10" fmla="*/ 18197 h 873457"/>
                <a:gd name="connsiteX11" fmla="*/ 1216925 w 2222311"/>
                <a:gd name="connsiteY11" fmla="*/ 823415 h 873457"/>
                <a:gd name="connsiteX12" fmla="*/ 1380699 w 2222311"/>
                <a:gd name="connsiteY12" fmla="*/ 18197 h 873457"/>
                <a:gd name="connsiteX13" fmla="*/ 1462585 w 2222311"/>
                <a:gd name="connsiteY13" fmla="*/ 823415 h 873457"/>
                <a:gd name="connsiteX14" fmla="*/ 1599063 w 2222311"/>
                <a:gd name="connsiteY14" fmla="*/ 4549 h 873457"/>
                <a:gd name="connsiteX15" fmla="*/ 1680949 w 2222311"/>
                <a:gd name="connsiteY15" fmla="*/ 823415 h 873457"/>
                <a:gd name="connsiteX16" fmla="*/ 1831075 w 2222311"/>
                <a:gd name="connsiteY16" fmla="*/ 304800 h 873457"/>
                <a:gd name="connsiteX17" fmla="*/ 2172269 w 2222311"/>
                <a:gd name="connsiteY17" fmla="*/ 277504 h 873457"/>
                <a:gd name="connsiteX18" fmla="*/ 2131325 w 2222311"/>
                <a:gd name="connsiteY18" fmla="*/ 250209 h 873457"/>
                <a:gd name="connsiteX0" fmla="*/ 15922 w 2202308"/>
                <a:gd name="connsiteY0" fmla="*/ 468573 h 873457"/>
                <a:gd name="connsiteX1" fmla="*/ 15922 w 2202308"/>
                <a:gd name="connsiteY1" fmla="*/ 413982 h 873457"/>
                <a:gd name="connsiteX2" fmla="*/ 111457 w 2202308"/>
                <a:gd name="connsiteY2" fmla="*/ 59140 h 873457"/>
                <a:gd name="connsiteX3" fmla="*/ 247934 w 2202308"/>
                <a:gd name="connsiteY3" fmla="*/ 768824 h 873457"/>
                <a:gd name="connsiteX4" fmla="*/ 411708 w 2202308"/>
                <a:gd name="connsiteY4" fmla="*/ 18197 h 873457"/>
                <a:gd name="connsiteX5" fmla="*/ 507242 w 2202308"/>
                <a:gd name="connsiteY5" fmla="*/ 796119 h 873457"/>
                <a:gd name="connsiteX6" fmla="*/ 657367 w 2202308"/>
                <a:gd name="connsiteY6" fmla="*/ 18197 h 873457"/>
                <a:gd name="connsiteX7" fmla="*/ 739254 w 2202308"/>
                <a:gd name="connsiteY7" fmla="*/ 809767 h 873457"/>
                <a:gd name="connsiteX8" fmla="*/ 889379 w 2202308"/>
                <a:gd name="connsiteY8" fmla="*/ 18197 h 873457"/>
                <a:gd name="connsiteX9" fmla="*/ 984913 w 2202308"/>
                <a:gd name="connsiteY9" fmla="*/ 809767 h 873457"/>
                <a:gd name="connsiteX10" fmla="*/ 1135039 w 2202308"/>
                <a:gd name="connsiteY10" fmla="*/ 18197 h 873457"/>
                <a:gd name="connsiteX11" fmla="*/ 1216925 w 2202308"/>
                <a:gd name="connsiteY11" fmla="*/ 823415 h 873457"/>
                <a:gd name="connsiteX12" fmla="*/ 1380699 w 2202308"/>
                <a:gd name="connsiteY12" fmla="*/ 18197 h 873457"/>
                <a:gd name="connsiteX13" fmla="*/ 1462585 w 2202308"/>
                <a:gd name="connsiteY13" fmla="*/ 823415 h 873457"/>
                <a:gd name="connsiteX14" fmla="*/ 1599063 w 2202308"/>
                <a:gd name="connsiteY14" fmla="*/ 4549 h 873457"/>
                <a:gd name="connsiteX15" fmla="*/ 1680949 w 2202308"/>
                <a:gd name="connsiteY15" fmla="*/ 823415 h 873457"/>
                <a:gd name="connsiteX16" fmla="*/ 1831075 w 2202308"/>
                <a:gd name="connsiteY16" fmla="*/ 304800 h 873457"/>
                <a:gd name="connsiteX17" fmla="*/ 2172269 w 2202308"/>
                <a:gd name="connsiteY17" fmla="*/ 277504 h 873457"/>
                <a:gd name="connsiteX18" fmla="*/ 2011307 w 2202308"/>
                <a:gd name="connsiteY18" fmla="*/ 370395 h 873457"/>
                <a:gd name="connsiteX0" fmla="*/ 15922 w 2082579"/>
                <a:gd name="connsiteY0" fmla="*/ 468573 h 873457"/>
                <a:gd name="connsiteX1" fmla="*/ 15922 w 2082579"/>
                <a:gd name="connsiteY1" fmla="*/ 413982 h 873457"/>
                <a:gd name="connsiteX2" fmla="*/ 111457 w 2082579"/>
                <a:gd name="connsiteY2" fmla="*/ 59140 h 873457"/>
                <a:gd name="connsiteX3" fmla="*/ 247934 w 2082579"/>
                <a:gd name="connsiteY3" fmla="*/ 768824 h 873457"/>
                <a:gd name="connsiteX4" fmla="*/ 411708 w 2082579"/>
                <a:gd name="connsiteY4" fmla="*/ 18197 h 873457"/>
                <a:gd name="connsiteX5" fmla="*/ 507242 w 2082579"/>
                <a:gd name="connsiteY5" fmla="*/ 796119 h 873457"/>
                <a:gd name="connsiteX6" fmla="*/ 657367 w 2082579"/>
                <a:gd name="connsiteY6" fmla="*/ 18197 h 873457"/>
                <a:gd name="connsiteX7" fmla="*/ 739254 w 2082579"/>
                <a:gd name="connsiteY7" fmla="*/ 809767 h 873457"/>
                <a:gd name="connsiteX8" fmla="*/ 889379 w 2082579"/>
                <a:gd name="connsiteY8" fmla="*/ 18197 h 873457"/>
                <a:gd name="connsiteX9" fmla="*/ 984913 w 2082579"/>
                <a:gd name="connsiteY9" fmla="*/ 809767 h 873457"/>
                <a:gd name="connsiteX10" fmla="*/ 1135039 w 2082579"/>
                <a:gd name="connsiteY10" fmla="*/ 18197 h 873457"/>
                <a:gd name="connsiteX11" fmla="*/ 1216925 w 2082579"/>
                <a:gd name="connsiteY11" fmla="*/ 823415 h 873457"/>
                <a:gd name="connsiteX12" fmla="*/ 1380699 w 2082579"/>
                <a:gd name="connsiteY12" fmla="*/ 18197 h 873457"/>
                <a:gd name="connsiteX13" fmla="*/ 1462585 w 2082579"/>
                <a:gd name="connsiteY13" fmla="*/ 823415 h 873457"/>
                <a:gd name="connsiteX14" fmla="*/ 1599063 w 2082579"/>
                <a:gd name="connsiteY14" fmla="*/ 4549 h 873457"/>
                <a:gd name="connsiteX15" fmla="*/ 1680949 w 2082579"/>
                <a:gd name="connsiteY15" fmla="*/ 823415 h 873457"/>
                <a:gd name="connsiteX16" fmla="*/ 1831075 w 2082579"/>
                <a:gd name="connsiteY16" fmla="*/ 304800 h 873457"/>
                <a:gd name="connsiteX17" fmla="*/ 2052540 w 2082579"/>
                <a:gd name="connsiteY17" fmla="*/ 394545 h 873457"/>
                <a:gd name="connsiteX18" fmla="*/ 2011307 w 2082579"/>
                <a:gd name="connsiteY18" fmla="*/ 370395 h 873457"/>
                <a:gd name="connsiteX0" fmla="*/ 15922 w 2089912"/>
                <a:gd name="connsiteY0" fmla="*/ 468573 h 885833"/>
                <a:gd name="connsiteX1" fmla="*/ 15922 w 2089912"/>
                <a:gd name="connsiteY1" fmla="*/ 413982 h 885833"/>
                <a:gd name="connsiteX2" fmla="*/ 111457 w 2089912"/>
                <a:gd name="connsiteY2" fmla="*/ 59140 h 885833"/>
                <a:gd name="connsiteX3" fmla="*/ 247934 w 2089912"/>
                <a:gd name="connsiteY3" fmla="*/ 768824 h 885833"/>
                <a:gd name="connsiteX4" fmla="*/ 411708 w 2089912"/>
                <a:gd name="connsiteY4" fmla="*/ 18197 h 885833"/>
                <a:gd name="connsiteX5" fmla="*/ 507242 w 2089912"/>
                <a:gd name="connsiteY5" fmla="*/ 796119 h 885833"/>
                <a:gd name="connsiteX6" fmla="*/ 657367 w 2089912"/>
                <a:gd name="connsiteY6" fmla="*/ 18197 h 885833"/>
                <a:gd name="connsiteX7" fmla="*/ 739254 w 2089912"/>
                <a:gd name="connsiteY7" fmla="*/ 809767 h 885833"/>
                <a:gd name="connsiteX8" fmla="*/ 889379 w 2089912"/>
                <a:gd name="connsiteY8" fmla="*/ 18197 h 885833"/>
                <a:gd name="connsiteX9" fmla="*/ 984913 w 2089912"/>
                <a:gd name="connsiteY9" fmla="*/ 809767 h 885833"/>
                <a:gd name="connsiteX10" fmla="*/ 1135039 w 2089912"/>
                <a:gd name="connsiteY10" fmla="*/ 18197 h 885833"/>
                <a:gd name="connsiteX11" fmla="*/ 1216925 w 2089912"/>
                <a:gd name="connsiteY11" fmla="*/ 823415 h 885833"/>
                <a:gd name="connsiteX12" fmla="*/ 1380699 w 2089912"/>
                <a:gd name="connsiteY12" fmla="*/ 18197 h 885833"/>
                <a:gd name="connsiteX13" fmla="*/ 1462585 w 2089912"/>
                <a:gd name="connsiteY13" fmla="*/ 823415 h 885833"/>
                <a:gd name="connsiteX14" fmla="*/ 1599063 w 2089912"/>
                <a:gd name="connsiteY14" fmla="*/ 4549 h 885833"/>
                <a:gd name="connsiteX15" fmla="*/ 1680949 w 2089912"/>
                <a:gd name="connsiteY15" fmla="*/ 823415 h 885833"/>
                <a:gd name="connsiteX16" fmla="*/ 1787075 w 2089912"/>
                <a:gd name="connsiteY16" fmla="*/ 379055 h 885833"/>
                <a:gd name="connsiteX17" fmla="*/ 2052540 w 2089912"/>
                <a:gd name="connsiteY17" fmla="*/ 394545 h 885833"/>
                <a:gd name="connsiteX18" fmla="*/ 2011307 w 2089912"/>
                <a:gd name="connsiteY18" fmla="*/ 370395 h 885833"/>
                <a:gd name="connsiteX0" fmla="*/ 61145 w 2135135"/>
                <a:gd name="connsiteY0" fmla="*/ 464024 h 881284"/>
                <a:gd name="connsiteX1" fmla="*/ 15922 w 2135135"/>
                <a:gd name="connsiteY1" fmla="*/ 484663 h 881284"/>
                <a:gd name="connsiteX2" fmla="*/ 156680 w 2135135"/>
                <a:gd name="connsiteY2" fmla="*/ 54591 h 881284"/>
                <a:gd name="connsiteX3" fmla="*/ 293157 w 2135135"/>
                <a:gd name="connsiteY3" fmla="*/ 764275 h 881284"/>
                <a:gd name="connsiteX4" fmla="*/ 456931 w 2135135"/>
                <a:gd name="connsiteY4" fmla="*/ 13648 h 881284"/>
                <a:gd name="connsiteX5" fmla="*/ 552465 w 2135135"/>
                <a:gd name="connsiteY5" fmla="*/ 791570 h 881284"/>
                <a:gd name="connsiteX6" fmla="*/ 702590 w 2135135"/>
                <a:gd name="connsiteY6" fmla="*/ 13648 h 881284"/>
                <a:gd name="connsiteX7" fmla="*/ 784477 w 2135135"/>
                <a:gd name="connsiteY7" fmla="*/ 805218 h 881284"/>
                <a:gd name="connsiteX8" fmla="*/ 934602 w 2135135"/>
                <a:gd name="connsiteY8" fmla="*/ 13648 h 881284"/>
                <a:gd name="connsiteX9" fmla="*/ 1030136 w 2135135"/>
                <a:gd name="connsiteY9" fmla="*/ 805218 h 881284"/>
                <a:gd name="connsiteX10" fmla="*/ 1180262 w 2135135"/>
                <a:gd name="connsiteY10" fmla="*/ 13648 h 881284"/>
                <a:gd name="connsiteX11" fmla="*/ 1262148 w 2135135"/>
                <a:gd name="connsiteY11" fmla="*/ 818866 h 881284"/>
                <a:gd name="connsiteX12" fmla="*/ 1425922 w 2135135"/>
                <a:gd name="connsiteY12" fmla="*/ 13648 h 881284"/>
                <a:gd name="connsiteX13" fmla="*/ 1507808 w 2135135"/>
                <a:gd name="connsiteY13" fmla="*/ 818866 h 881284"/>
                <a:gd name="connsiteX14" fmla="*/ 1644286 w 2135135"/>
                <a:gd name="connsiteY14" fmla="*/ 0 h 881284"/>
                <a:gd name="connsiteX15" fmla="*/ 1726172 w 2135135"/>
                <a:gd name="connsiteY15" fmla="*/ 818866 h 881284"/>
                <a:gd name="connsiteX16" fmla="*/ 1832298 w 2135135"/>
                <a:gd name="connsiteY16" fmla="*/ 374506 h 881284"/>
                <a:gd name="connsiteX17" fmla="*/ 2097763 w 2135135"/>
                <a:gd name="connsiteY17" fmla="*/ 389996 h 881284"/>
                <a:gd name="connsiteX18" fmla="*/ 2056530 w 2135135"/>
                <a:gd name="connsiteY18" fmla="*/ 365846 h 881284"/>
                <a:gd name="connsiteX0" fmla="*/ 61145 w 2135135"/>
                <a:gd name="connsiteY0" fmla="*/ 471862 h 889122"/>
                <a:gd name="connsiteX1" fmla="*/ 15922 w 2135135"/>
                <a:gd name="connsiteY1" fmla="*/ 492501 h 889122"/>
                <a:gd name="connsiteX2" fmla="*/ 94082 w 2135135"/>
                <a:gd name="connsiteY2" fmla="*/ 397540 h 889122"/>
                <a:gd name="connsiteX3" fmla="*/ 156680 w 2135135"/>
                <a:gd name="connsiteY3" fmla="*/ 62429 h 889122"/>
                <a:gd name="connsiteX4" fmla="*/ 293157 w 2135135"/>
                <a:gd name="connsiteY4" fmla="*/ 772113 h 889122"/>
                <a:gd name="connsiteX5" fmla="*/ 456931 w 2135135"/>
                <a:gd name="connsiteY5" fmla="*/ 21486 h 889122"/>
                <a:gd name="connsiteX6" fmla="*/ 552465 w 2135135"/>
                <a:gd name="connsiteY6" fmla="*/ 799408 h 889122"/>
                <a:gd name="connsiteX7" fmla="*/ 702590 w 2135135"/>
                <a:gd name="connsiteY7" fmla="*/ 21486 h 889122"/>
                <a:gd name="connsiteX8" fmla="*/ 784477 w 2135135"/>
                <a:gd name="connsiteY8" fmla="*/ 813056 h 889122"/>
                <a:gd name="connsiteX9" fmla="*/ 934602 w 2135135"/>
                <a:gd name="connsiteY9" fmla="*/ 21486 h 889122"/>
                <a:gd name="connsiteX10" fmla="*/ 1030136 w 2135135"/>
                <a:gd name="connsiteY10" fmla="*/ 813056 h 889122"/>
                <a:gd name="connsiteX11" fmla="*/ 1180262 w 2135135"/>
                <a:gd name="connsiteY11" fmla="*/ 21486 h 889122"/>
                <a:gd name="connsiteX12" fmla="*/ 1262148 w 2135135"/>
                <a:gd name="connsiteY12" fmla="*/ 826704 h 889122"/>
                <a:gd name="connsiteX13" fmla="*/ 1425922 w 2135135"/>
                <a:gd name="connsiteY13" fmla="*/ 21486 h 889122"/>
                <a:gd name="connsiteX14" fmla="*/ 1507808 w 2135135"/>
                <a:gd name="connsiteY14" fmla="*/ 826704 h 889122"/>
                <a:gd name="connsiteX15" fmla="*/ 1644286 w 2135135"/>
                <a:gd name="connsiteY15" fmla="*/ 7838 h 889122"/>
                <a:gd name="connsiteX16" fmla="*/ 1726172 w 2135135"/>
                <a:gd name="connsiteY16" fmla="*/ 826704 h 889122"/>
                <a:gd name="connsiteX17" fmla="*/ 1832298 w 2135135"/>
                <a:gd name="connsiteY17" fmla="*/ 382344 h 889122"/>
                <a:gd name="connsiteX18" fmla="*/ 2097763 w 2135135"/>
                <a:gd name="connsiteY18" fmla="*/ 397834 h 889122"/>
                <a:gd name="connsiteX19" fmla="*/ 2056530 w 2135135"/>
                <a:gd name="connsiteY19" fmla="*/ 373684 h 889122"/>
                <a:gd name="connsiteX0" fmla="*/ 61145 w 2135135"/>
                <a:gd name="connsiteY0" fmla="*/ 549248 h 966508"/>
                <a:gd name="connsiteX1" fmla="*/ 15922 w 2135135"/>
                <a:gd name="connsiteY1" fmla="*/ 569887 h 966508"/>
                <a:gd name="connsiteX2" fmla="*/ 94082 w 2135135"/>
                <a:gd name="connsiteY2" fmla="*/ 474926 h 966508"/>
                <a:gd name="connsiteX3" fmla="*/ 242251 w 2135135"/>
                <a:gd name="connsiteY3" fmla="*/ 62429 h 966508"/>
                <a:gd name="connsiteX4" fmla="*/ 293157 w 2135135"/>
                <a:gd name="connsiteY4" fmla="*/ 849499 h 966508"/>
                <a:gd name="connsiteX5" fmla="*/ 456931 w 2135135"/>
                <a:gd name="connsiteY5" fmla="*/ 98872 h 966508"/>
                <a:gd name="connsiteX6" fmla="*/ 552465 w 2135135"/>
                <a:gd name="connsiteY6" fmla="*/ 876794 h 966508"/>
                <a:gd name="connsiteX7" fmla="*/ 702590 w 2135135"/>
                <a:gd name="connsiteY7" fmla="*/ 98872 h 966508"/>
                <a:gd name="connsiteX8" fmla="*/ 784477 w 2135135"/>
                <a:gd name="connsiteY8" fmla="*/ 890442 h 966508"/>
                <a:gd name="connsiteX9" fmla="*/ 934602 w 2135135"/>
                <a:gd name="connsiteY9" fmla="*/ 98872 h 966508"/>
                <a:gd name="connsiteX10" fmla="*/ 1030136 w 2135135"/>
                <a:gd name="connsiteY10" fmla="*/ 890442 h 966508"/>
                <a:gd name="connsiteX11" fmla="*/ 1180262 w 2135135"/>
                <a:gd name="connsiteY11" fmla="*/ 98872 h 966508"/>
                <a:gd name="connsiteX12" fmla="*/ 1262148 w 2135135"/>
                <a:gd name="connsiteY12" fmla="*/ 904090 h 966508"/>
                <a:gd name="connsiteX13" fmla="*/ 1425922 w 2135135"/>
                <a:gd name="connsiteY13" fmla="*/ 98872 h 966508"/>
                <a:gd name="connsiteX14" fmla="*/ 1507808 w 2135135"/>
                <a:gd name="connsiteY14" fmla="*/ 904090 h 966508"/>
                <a:gd name="connsiteX15" fmla="*/ 1644286 w 2135135"/>
                <a:gd name="connsiteY15" fmla="*/ 85224 h 966508"/>
                <a:gd name="connsiteX16" fmla="*/ 1726172 w 2135135"/>
                <a:gd name="connsiteY16" fmla="*/ 904090 h 966508"/>
                <a:gd name="connsiteX17" fmla="*/ 1832298 w 2135135"/>
                <a:gd name="connsiteY17" fmla="*/ 459730 h 966508"/>
                <a:gd name="connsiteX18" fmla="*/ 2097763 w 2135135"/>
                <a:gd name="connsiteY18" fmla="*/ 475220 h 966508"/>
                <a:gd name="connsiteX19" fmla="*/ 2056530 w 2135135"/>
                <a:gd name="connsiteY19" fmla="*/ 451070 h 9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5135" h="966508">
                  <a:moveTo>
                    <a:pt x="61145" y="549248"/>
                  </a:moveTo>
                  <a:cubicBezTo>
                    <a:pt x="53184" y="556072"/>
                    <a:pt x="0" y="638126"/>
                    <a:pt x="15922" y="569887"/>
                  </a:cubicBezTo>
                  <a:cubicBezTo>
                    <a:pt x="7268" y="570416"/>
                    <a:pt x="56361" y="559502"/>
                    <a:pt x="94082" y="474926"/>
                  </a:cubicBezTo>
                  <a:cubicBezTo>
                    <a:pt x="131804" y="390350"/>
                    <a:pt x="209072" y="0"/>
                    <a:pt x="242251" y="62429"/>
                  </a:cubicBezTo>
                  <a:cubicBezTo>
                    <a:pt x="275430" y="124858"/>
                    <a:pt x="257377" y="843425"/>
                    <a:pt x="293157" y="849499"/>
                  </a:cubicBezTo>
                  <a:cubicBezTo>
                    <a:pt x="328937" y="855573"/>
                    <a:pt x="413713" y="94323"/>
                    <a:pt x="456931" y="98872"/>
                  </a:cubicBezTo>
                  <a:cubicBezTo>
                    <a:pt x="500149" y="103421"/>
                    <a:pt x="511522" y="876794"/>
                    <a:pt x="552465" y="876794"/>
                  </a:cubicBezTo>
                  <a:cubicBezTo>
                    <a:pt x="593408" y="876794"/>
                    <a:pt x="663921" y="96597"/>
                    <a:pt x="702590" y="98872"/>
                  </a:cubicBezTo>
                  <a:cubicBezTo>
                    <a:pt x="741259" y="101147"/>
                    <a:pt x="745808" y="890442"/>
                    <a:pt x="784477" y="890442"/>
                  </a:cubicBezTo>
                  <a:cubicBezTo>
                    <a:pt x="823146" y="890442"/>
                    <a:pt x="893659" y="98872"/>
                    <a:pt x="934602" y="98872"/>
                  </a:cubicBezTo>
                  <a:cubicBezTo>
                    <a:pt x="975545" y="98872"/>
                    <a:pt x="989193" y="890442"/>
                    <a:pt x="1030136" y="890442"/>
                  </a:cubicBezTo>
                  <a:cubicBezTo>
                    <a:pt x="1071079" y="890442"/>
                    <a:pt x="1141593" y="96597"/>
                    <a:pt x="1180262" y="98872"/>
                  </a:cubicBezTo>
                  <a:cubicBezTo>
                    <a:pt x="1218931" y="101147"/>
                    <a:pt x="1221205" y="904090"/>
                    <a:pt x="1262148" y="904090"/>
                  </a:cubicBezTo>
                  <a:cubicBezTo>
                    <a:pt x="1303091" y="904090"/>
                    <a:pt x="1384979" y="98872"/>
                    <a:pt x="1425922" y="98872"/>
                  </a:cubicBezTo>
                  <a:cubicBezTo>
                    <a:pt x="1466865" y="98872"/>
                    <a:pt x="1471414" y="906365"/>
                    <a:pt x="1507808" y="904090"/>
                  </a:cubicBezTo>
                  <a:cubicBezTo>
                    <a:pt x="1544202" y="901815"/>
                    <a:pt x="1607892" y="85224"/>
                    <a:pt x="1644286" y="85224"/>
                  </a:cubicBezTo>
                  <a:cubicBezTo>
                    <a:pt x="1680680" y="85224"/>
                    <a:pt x="1694837" y="841672"/>
                    <a:pt x="1726172" y="904090"/>
                  </a:cubicBezTo>
                  <a:cubicBezTo>
                    <a:pt x="1757507" y="966508"/>
                    <a:pt x="1770366" y="531208"/>
                    <a:pt x="1832298" y="459730"/>
                  </a:cubicBezTo>
                  <a:cubicBezTo>
                    <a:pt x="1894230" y="388252"/>
                    <a:pt x="2060391" y="476663"/>
                    <a:pt x="2097763" y="475220"/>
                  </a:cubicBezTo>
                  <a:cubicBezTo>
                    <a:pt x="2135135" y="473777"/>
                    <a:pt x="2102023" y="460168"/>
                    <a:pt x="2056530" y="451070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2740555" y="2932940"/>
              <a:ext cx="129361" cy="29859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>
          <a:xfrm>
            <a:off x="2539074" y="37033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Left Brace 54"/>
          <p:cNvSpPr/>
          <p:nvPr/>
        </p:nvSpPr>
        <p:spPr>
          <a:xfrm rot="5400000">
            <a:off x="3904721" y="-262202"/>
            <a:ext cx="1066800" cy="4182004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ar-IQ"/>
          </a:p>
        </p:txBody>
      </p:sp>
      <p:sp>
        <p:nvSpPr>
          <p:cNvPr id="56" name="Rectangle 55"/>
          <p:cNvSpPr/>
          <p:nvPr/>
        </p:nvSpPr>
        <p:spPr>
          <a:xfrm>
            <a:off x="1508919" y="2296180"/>
            <a:ext cx="1828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Ionizing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623719" y="2296180"/>
            <a:ext cx="201010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Excitation</a:t>
            </a: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392805" y="4770439"/>
            <a:ext cx="805907" cy="822325"/>
            <a:chOff x="1828802" y="3276597"/>
            <a:chExt cx="1447800" cy="1499616"/>
          </a:xfrm>
        </p:grpSpPr>
        <p:sp>
          <p:nvSpPr>
            <p:cNvPr id="60" name="Oval 59"/>
            <p:cNvSpPr/>
            <p:nvPr/>
          </p:nvSpPr>
          <p:spPr>
            <a:xfrm>
              <a:off x="1981202" y="4114799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438402" y="3276597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286002" y="3276599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514603" y="4114799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057403" y="3352798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613214" y="3428999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689414" y="3657599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232214" y="4190997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286002" y="4114797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981202" y="4038596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1905002" y="3505197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828802" y="3809996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689414" y="3962398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209800" y="3733800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7960672" y="47701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765814" y="63703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496277" y="51511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541084" y="54559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139207" y="62941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035351" y="50749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571339" y="3856038"/>
            <a:ext cx="2539074" cy="25908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019411" y="4313238"/>
            <a:ext cx="1642930" cy="16764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213886" y="573024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 rot="690015">
            <a:off x="4273798" y="3382964"/>
            <a:ext cx="1831182" cy="396875"/>
            <a:chOff x="696107" y="2182452"/>
            <a:chExt cx="2181322" cy="1260024"/>
          </a:xfrm>
        </p:grpSpPr>
        <p:sp>
          <p:nvSpPr>
            <p:cNvPr id="86" name="Freeform 85"/>
            <p:cNvSpPr/>
            <p:nvPr/>
          </p:nvSpPr>
          <p:spPr>
            <a:xfrm rot="1081170">
              <a:off x="686223" y="2169600"/>
              <a:ext cx="2134990" cy="730816"/>
            </a:xfrm>
            <a:custGeom>
              <a:avLst/>
              <a:gdLst>
                <a:gd name="connsiteX0" fmla="*/ 15922 w 2222311"/>
                <a:gd name="connsiteY0" fmla="*/ 468573 h 873457"/>
                <a:gd name="connsiteX1" fmla="*/ 15922 w 2222311"/>
                <a:gd name="connsiteY1" fmla="*/ 413982 h 873457"/>
                <a:gd name="connsiteX2" fmla="*/ 111457 w 2222311"/>
                <a:gd name="connsiteY2" fmla="*/ 59140 h 873457"/>
                <a:gd name="connsiteX3" fmla="*/ 247934 w 2222311"/>
                <a:gd name="connsiteY3" fmla="*/ 768824 h 873457"/>
                <a:gd name="connsiteX4" fmla="*/ 411708 w 2222311"/>
                <a:gd name="connsiteY4" fmla="*/ 18197 h 873457"/>
                <a:gd name="connsiteX5" fmla="*/ 507242 w 2222311"/>
                <a:gd name="connsiteY5" fmla="*/ 796119 h 873457"/>
                <a:gd name="connsiteX6" fmla="*/ 657367 w 2222311"/>
                <a:gd name="connsiteY6" fmla="*/ 18197 h 873457"/>
                <a:gd name="connsiteX7" fmla="*/ 739254 w 2222311"/>
                <a:gd name="connsiteY7" fmla="*/ 809767 h 873457"/>
                <a:gd name="connsiteX8" fmla="*/ 889379 w 2222311"/>
                <a:gd name="connsiteY8" fmla="*/ 18197 h 873457"/>
                <a:gd name="connsiteX9" fmla="*/ 984913 w 2222311"/>
                <a:gd name="connsiteY9" fmla="*/ 809767 h 873457"/>
                <a:gd name="connsiteX10" fmla="*/ 1135039 w 2222311"/>
                <a:gd name="connsiteY10" fmla="*/ 18197 h 873457"/>
                <a:gd name="connsiteX11" fmla="*/ 1216925 w 2222311"/>
                <a:gd name="connsiteY11" fmla="*/ 823415 h 873457"/>
                <a:gd name="connsiteX12" fmla="*/ 1380699 w 2222311"/>
                <a:gd name="connsiteY12" fmla="*/ 18197 h 873457"/>
                <a:gd name="connsiteX13" fmla="*/ 1462585 w 2222311"/>
                <a:gd name="connsiteY13" fmla="*/ 823415 h 873457"/>
                <a:gd name="connsiteX14" fmla="*/ 1599063 w 2222311"/>
                <a:gd name="connsiteY14" fmla="*/ 4549 h 873457"/>
                <a:gd name="connsiteX15" fmla="*/ 1680949 w 2222311"/>
                <a:gd name="connsiteY15" fmla="*/ 823415 h 873457"/>
                <a:gd name="connsiteX16" fmla="*/ 1831075 w 2222311"/>
                <a:gd name="connsiteY16" fmla="*/ 304800 h 873457"/>
                <a:gd name="connsiteX17" fmla="*/ 2172269 w 2222311"/>
                <a:gd name="connsiteY17" fmla="*/ 277504 h 873457"/>
                <a:gd name="connsiteX18" fmla="*/ 2131325 w 2222311"/>
                <a:gd name="connsiteY18" fmla="*/ 250209 h 873457"/>
                <a:gd name="connsiteX0" fmla="*/ 15922 w 2202308"/>
                <a:gd name="connsiteY0" fmla="*/ 468573 h 873457"/>
                <a:gd name="connsiteX1" fmla="*/ 15922 w 2202308"/>
                <a:gd name="connsiteY1" fmla="*/ 413982 h 873457"/>
                <a:gd name="connsiteX2" fmla="*/ 111457 w 2202308"/>
                <a:gd name="connsiteY2" fmla="*/ 59140 h 873457"/>
                <a:gd name="connsiteX3" fmla="*/ 247934 w 2202308"/>
                <a:gd name="connsiteY3" fmla="*/ 768824 h 873457"/>
                <a:gd name="connsiteX4" fmla="*/ 411708 w 2202308"/>
                <a:gd name="connsiteY4" fmla="*/ 18197 h 873457"/>
                <a:gd name="connsiteX5" fmla="*/ 507242 w 2202308"/>
                <a:gd name="connsiteY5" fmla="*/ 796119 h 873457"/>
                <a:gd name="connsiteX6" fmla="*/ 657367 w 2202308"/>
                <a:gd name="connsiteY6" fmla="*/ 18197 h 873457"/>
                <a:gd name="connsiteX7" fmla="*/ 739254 w 2202308"/>
                <a:gd name="connsiteY7" fmla="*/ 809767 h 873457"/>
                <a:gd name="connsiteX8" fmla="*/ 889379 w 2202308"/>
                <a:gd name="connsiteY8" fmla="*/ 18197 h 873457"/>
                <a:gd name="connsiteX9" fmla="*/ 984913 w 2202308"/>
                <a:gd name="connsiteY9" fmla="*/ 809767 h 873457"/>
                <a:gd name="connsiteX10" fmla="*/ 1135039 w 2202308"/>
                <a:gd name="connsiteY10" fmla="*/ 18197 h 873457"/>
                <a:gd name="connsiteX11" fmla="*/ 1216925 w 2202308"/>
                <a:gd name="connsiteY11" fmla="*/ 823415 h 873457"/>
                <a:gd name="connsiteX12" fmla="*/ 1380699 w 2202308"/>
                <a:gd name="connsiteY12" fmla="*/ 18197 h 873457"/>
                <a:gd name="connsiteX13" fmla="*/ 1462585 w 2202308"/>
                <a:gd name="connsiteY13" fmla="*/ 823415 h 873457"/>
                <a:gd name="connsiteX14" fmla="*/ 1599063 w 2202308"/>
                <a:gd name="connsiteY14" fmla="*/ 4549 h 873457"/>
                <a:gd name="connsiteX15" fmla="*/ 1680949 w 2202308"/>
                <a:gd name="connsiteY15" fmla="*/ 823415 h 873457"/>
                <a:gd name="connsiteX16" fmla="*/ 1831075 w 2202308"/>
                <a:gd name="connsiteY16" fmla="*/ 304800 h 873457"/>
                <a:gd name="connsiteX17" fmla="*/ 2172269 w 2202308"/>
                <a:gd name="connsiteY17" fmla="*/ 277504 h 873457"/>
                <a:gd name="connsiteX18" fmla="*/ 2011307 w 2202308"/>
                <a:gd name="connsiteY18" fmla="*/ 370395 h 873457"/>
                <a:gd name="connsiteX0" fmla="*/ 15922 w 2082579"/>
                <a:gd name="connsiteY0" fmla="*/ 468573 h 873457"/>
                <a:gd name="connsiteX1" fmla="*/ 15922 w 2082579"/>
                <a:gd name="connsiteY1" fmla="*/ 413982 h 873457"/>
                <a:gd name="connsiteX2" fmla="*/ 111457 w 2082579"/>
                <a:gd name="connsiteY2" fmla="*/ 59140 h 873457"/>
                <a:gd name="connsiteX3" fmla="*/ 247934 w 2082579"/>
                <a:gd name="connsiteY3" fmla="*/ 768824 h 873457"/>
                <a:gd name="connsiteX4" fmla="*/ 411708 w 2082579"/>
                <a:gd name="connsiteY4" fmla="*/ 18197 h 873457"/>
                <a:gd name="connsiteX5" fmla="*/ 507242 w 2082579"/>
                <a:gd name="connsiteY5" fmla="*/ 796119 h 873457"/>
                <a:gd name="connsiteX6" fmla="*/ 657367 w 2082579"/>
                <a:gd name="connsiteY6" fmla="*/ 18197 h 873457"/>
                <a:gd name="connsiteX7" fmla="*/ 739254 w 2082579"/>
                <a:gd name="connsiteY7" fmla="*/ 809767 h 873457"/>
                <a:gd name="connsiteX8" fmla="*/ 889379 w 2082579"/>
                <a:gd name="connsiteY8" fmla="*/ 18197 h 873457"/>
                <a:gd name="connsiteX9" fmla="*/ 984913 w 2082579"/>
                <a:gd name="connsiteY9" fmla="*/ 809767 h 873457"/>
                <a:gd name="connsiteX10" fmla="*/ 1135039 w 2082579"/>
                <a:gd name="connsiteY10" fmla="*/ 18197 h 873457"/>
                <a:gd name="connsiteX11" fmla="*/ 1216925 w 2082579"/>
                <a:gd name="connsiteY11" fmla="*/ 823415 h 873457"/>
                <a:gd name="connsiteX12" fmla="*/ 1380699 w 2082579"/>
                <a:gd name="connsiteY12" fmla="*/ 18197 h 873457"/>
                <a:gd name="connsiteX13" fmla="*/ 1462585 w 2082579"/>
                <a:gd name="connsiteY13" fmla="*/ 823415 h 873457"/>
                <a:gd name="connsiteX14" fmla="*/ 1599063 w 2082579"/>
                <a:gd name="connsiteY14" fmla="*/ 4549 h 873457"/>
                <a:gd name="connsiteX15" fmla="*/ 1680949 w 2082579"/>
                <a:gd name="connsiteY15" fmla="*/ 823415 h 873457"/>
                <a:gd name="connsiteX16" fmla="*/ 1831075 w 2082579"/>
                <a:gd name="connsiteY16" fmla="*/ 304800 h 873457"/>
                <a:gd name="connsiteX17" fmla="*/ 2052540 w 2082579"/>
                <a:gd name="connsiteY17" fmla="*/ 394545 h 873457"/>
                <a:gd name="connsiteX18" fmla="*/ 2011307 w 2082579"/>
                <a:gd name="connsiteY18" fmla="*/ 370395 h 873457"/>
                <a:gd name="connsiteX0" fmla="*/ 15922 w 2089912"/>
                <a:gd name="connsiteY0" fmla="*/ 468573 h 885833"/>
                <a:gd name="connsiteX1" fmla="*/ 15922 w 2089912"/>
                <a:gd name="connsiteY1" fmla="*/ 413982 h 885833"/>
                <a:gd name="connsiteX2" fmla="*/ 111457 w 2089912"/>
                <a:gd name="connsiteY2" fmla="*/ 59140 h 885833"/>
                <a:gd name="connsiteX3" fmla="*/ 247934 w 2089912"/>
                <a:gd name="connsiteY3" fmla="*/ 768824 h 885833"/>
                <a:gd name="connsiteX4" fmla="*/ 411708 w 2089912"/>
                <a:gd name="connsiteY4" fmla="*/ 18197 h 885833"/>
                <a:gd name="connsiteX5" fmla="*/ 507242 w 2089912"/>
                <a:gd name="connsiteY5" fmla="*/ 796119 h 885833"/>
                <a:gd name="connsiteX6" fmla="*/ 657367 w 2089912"/>
                <a:gd name="connsiteY6" fmla="*/ 18197 h 885833"/>
                <a:gd name="connsiteX7" fmla="*/ 739254 w 2089912"/>
                <a:gd name="connsiteY7" fmla="*/ 809767 h 885833"/>
                <a:gd name="connsiteX8" fmla="*/ 889379 w 2089912"/>
                <a:gd name="connsiteY8" fmla="*/ 18197 h 885833"/>
                <a:gd name="connsiteX9" fmla="*/ 984913 w 2089912"/>
                <a:gd name="connsiteY9" fmla="*/ 809767 h 885833"/>
                <a:gd name="connsiteX10" fmla="*/ 1135039 w 2089912"/>
                <a:gd name="connsiteY10" fmla="*/ 18197 h 885833"/>
                <a:gd name="connsiteX11" fmla="*/ 1216925 w 2089912"/>
                <a:gd name="connsiteY11" fmla="*/ 823415 h 885833"/>
                <a:gd name="connsiteX12" fmla="*/ 1380699 w 2089912"/>
                <a:gd name="connsiteY12" fmla="*/ 18197 h 885833"/>
                <a:gd name="connsiteX13" fmla="*/ 1462585 w 2089912"/>
                <a:gd name="connsiteY13" fmla="*/ 823415 h 885833"/>
                <a:gd name="connsiteX14" fmla="*/ 1599063 w 2089912"/>
                <a:gd name="connsiteY14" fmla="*/ 4549 h 885833"/>
                <a:gd name="connsiteX15" fmla="*/ 1680949 w 2089912"/>
                <a:gd name="connsiteY15" fmla="*/ 823415 h 885833"/>
                <a:gd name="connsiteX16" fmla="*/ 1787075 w 2089912"/>
                <a:gd name="connsiteY16" fmla="*/ 379055 h 885833"/>
                <a:gd name="connsiteX17" fmla="*/ 2052540 w 2089912"/>
                <a:gd name="connsiteY17" fmla="*/ 394545 h 885833"/>
                <a:gd name="connsiteX18" fmla="*/ 2011307 w 2089912"/>
                <a:gd name="connsiteY18" fmla="*/ 370395 h 885833"/>
                <a:gd name="connsiteX0" fmla="*/ 61145 w 2135135"/>
                <a:gd name="connsiteY0" fmla="*/ 464024 h 881284"/>
                <a:gd name="connsiteX1" fmla="*/ 15922 w 2135135"/>
                <a:gd name="connsiteY1" fmla="*/ 484663 h 881284"/>
                <a:gd name="connsiteX2" fmla="*/ 156680 w 2135135"/>
                <a:gd name="connsiteY2" fmla="*/ 54591 h 881284"/>
                <a:gd name="connsiteX3" fmla="*/ 293157 w 2135135"/>
                <a:gd name="connsiteY3" fmla="*/ 764275 h 881284"/>
                <a:gd name="connsiteX4" fmla="*/ 456931 w 2135135"/>
                <a:gd name="connsiteY4" fmla="*/ 13648 h 881284"/>
                <a:gd name="connsiteX5" fmla="*/ 552465 w 2135135"/>
                <a:gd name="connsiteY5" fmla="*/ 791570 h 881284"/>
                <a:gd name="connsiteX6" fmla="*/ 702590 w 2135135"/>
                <a:gd name="connsiteY6" fmla="*/ 13648 h 881284"/>
                <a:gd name="connsiteX7" fmla="*/ 784477 w 2135135"/>
                <a:gd name="connsiteY7" fmla="*/ 805218 h 881284"/>
                <a:gd name="connsiteX8" fmla="*/ 934602 w 2135135"/>
                <a:gd name="connsiteY8" fmla="*/ 13648 h 881284"/>
                <a:gd name="connsiteX9" fmla="*/ 1030136 w 2135135"/>
                <a:gd name="connsiteY9" fmla="*/ 805218 h 881284"/>
                <a:gd name="connsiteX10" fmla="*/ 1180262 w 2135135"/>
                <a:gd name="connsiteY10" fmla="*/ 13648 h 881284"/>
                <a:gd name="connsiteX11" fmla="*/ 1262148 w 2135135"/>
                <a:gd name="connsiteY11" fmla="*/ 818866 h 881284"/>
                <a:gd name="connsiteX12" fmla="*/ 1425922 w 2135135"/>
                <a:gd name="connsiteY12" fmla="*/ 13648 h 881284"/>
                <a:gd name="connsiteX13" fmla="*/ 1507808 w 2135135"/>
                <a:gd name="connsiteY13" fmla="*/ 818866 h 881284"/>
                <a:gd name="connsiteX14" fmla="*/ 1644286 w 2135135"/>
                <a:gd name="connsiteY14" fmla="*/ 0 h 881284"/>
                <a:gd name="connsiteX15" fmla="*/ 1726172 w 2135135"/>
                <a:gd name="connsiteY15" fmla="*/ 818866 h 881284"/>
                <a:gd name="connsiteX16" fmla="*/ 1832298 w 2135135"/>
                <a:gd name="connsiteY16" fmla="*/ 374506 h 881284"/>
                <a:gd name="connsiteX17" fmla="*/ 2097763 w 2135135"/>
                <a:gd name="connsiteY17" fmla="*/ 389996 h 881284"/>
                <a:gd name="connsiteX18" fmla="*/ 2056530 w 2135135"/>
                <a:gd name="connsiteY18" fmla="*/ 365846 h 881284"/>
                <a:gd name="connsiteX0" fmla="*/ 61145 w 2135135"/>
                <a:gd name="connsiteY0" fmla="*/ 471862 h 889122"/>
                <a:gd name="connsiteX1" fmla="*/ 15922 w 2135135"/>
                <a:gd name="connsiteY1" fmla="*/ 492501 h 889122"/>
                <a:gd name="connsiteX2" fmla="*/ 94082 w 2135135"/>
                <a:gd name="connsiteY2" fmla="*/ 397540 h 889122"/>
                <a:gd name="connsiteX3" fmla="*/ 156680 w 2135135"/>
                <a:gd name="connsiteY3" fmla="*/ 62429 h 889122"/>
                <a:gd name="connsiteX4" fmla="*/ 293157 w 2135135"/>
                <a:gd name="connsiteY4" fmla="*/ 772113 h 889122"/>
                <a:gd name="connsiteX5" fmla="*/ 456931 w 2135135"/>
                <a:gd name="connsiteY5" fmla="*/ 21486 h 889122"/>
                <a:gd name="connsiteX6" fmla="*/ 552465 w 2135135"/>
                <a:gd name="connsiteY6" fmla="*/ 799408 h 889122"/>
                <a:gd name="connsiteX7" fmla="*/ 702590 w 2135135"/>
                <a:gd name="connsiteY7" fmla="*/ 21486 h 889122"/>
                <a:gd name="connsiteX8" fmla="*/ 784477 w 2135135"/>
                <a:gd name="connsiteY8" fmla="*/ 813056 h 889122"/>
                <a:gd name="connsiteX9" fmla="*/ 934602 w 2135135"/>
                <a:gd name="connsiteY9" fmla="*/ 21486 h 889122"/>
                <a:gd name="connsiteX10" fmla="*/ 1030136 w 2135135"/>
                <a:gd name="connsiteY10" fmla="*/ 813056 h 889122"/>
                <a:gd name="connsiteX11" fmla="*/ 1180262 w 2135135"/>
                <a:gd name="connsiteY11" fmla="*/ 21486 h 889122"/>
                <a:gd name="connsiteX12" fmla="*/ 1262148 w 2135135"/>
                <a:gd name="connsiteY12" fmla="*/ 826704 h 889122"/>
                <a:gd name="connsiteX13" fmla="*/ 1425922 w 2135135"/>
                <a:gd name="connsiteY13" fmla="*/ 21486 h 889122"/>
                <a:gd name="connsiteX14" fmla="*/ 1507808 w 2135135"/>
                <a:gd name="connsiteY14" fmla="*/ 826704 h 889122"/>
                <a:gd name="connsiteX15" fmla="*/ 1644286 w 2135135"/>
                <a:gd name="connsiteY15" fmla="*/ 7838 h 889122"/>
                <a:gd name="connsiteX16" fmla="*/ 1726172 w 2135135"/>
                <a:gd name="connsiteY16" fmla="*/ 826704 h 889122"/>
                <a:gd name="connsiteX17" fmla="*/ 1832298 w 2135135"/>
                <a:gd name="connsiteY17" fmla="*/ 382344 h 889122"/>
                <a:gd name="connsiteX18" fmla="*/ 2097763 w 2135135"/>
                <a:gd name="connsiteY18" fmla="*/ 397834 h 889122"/>
                <a:gd name="connsiteX19" fmla="*/ 2056530 w 2135135"/>
                <a:gd name="connsiteY19" fmla="*/ 373684 h 889122"/>
                <a:gd name="connsiteX0" fmla="*/ 61145 w 2135135"/>
                <a:gd name="connsiteY0" fmla="*/ 549248 h 966508"/>
                <a:gd name="connsiteX1" fmla="*/ 15922 w 2135135"/>
                <a:gd name="connsiteY1" fmla="*/ 569887 h 966508"/>
                <a:gd name="connsiteX2" fmla="*/ 94082 w 2135135"/>
                <a:gd name="connsiteY2" fmla="*/ 474926 h 966508"/>
                <a:gd name="connsiteX3" fmla="*/ 242251 w 2135135"/>
                <a:gd name="connsiteY3" fmla="*/ 62429 h 966508"/>
                <a:gd name="connsiteX4" fmla="*/ 293157 w 2135135"/>
                <a:gd name="connsiteY4" fmla="*/ 849499 h 966508"/>
                <a:gd name="connsiteX5" fmla="*/ 456931 w 2135135"/>
                <a:gd name="connsiteY5" fmla="*/ 98872 h 966508"/>
                <a:gd name="connsiteX6" fmla="*/ 552465 w 2135135"/>
                <a:gd name="connsiteY6" fmla="*/ 876794 h 966508"/>
                <a:gd name="connsiteX7" fmla="*/ 702590 w 2135135"/>
                <a:gd name="connsiteY7" fmla="*/ 98872 h 966508"/>
                <a:gd name="connsiteX8" fmla="*/ 784477 w 2135135"/>
                <a:gd name="connsiteY8" fmla="*/ 890442 h 966508"/>
                <a:gd name="connsiteX9" fmla="*/ 934602 w 2135135"/>
                <a:gd name="connsiteY9" fmla="*/ 98872 h 966508"/>
                <a:gd name="connsiteX10" fmla="*/ 1030136 w 2135135"/>
                <a:gd name="connsiteY10" fmla="*/ 890442 h 966508"/>
                <a:gd name="connsiteX11" fmla="*/ 1180262 w 2135135"/>
                <a:gd name="connsiteY11" fmla="*/ 98872 h 966508"/>
                <a:gd name="connsiteX12" fmla="*/ 1262148 w 2135135"/>
                <a:gd name="connsiteY12" fmla="*/ 904090 h 966508"/>
                <a:gd name="connsiteX13" fmla="*/ 1425922 w 2135135"/>
                <a:gd name="connsiteY13" fmla="*/ 98872 h 966508"/>
                <a:gd name="connsiteX14" fmla="*/ 1507808 w 2135135"/>
                <a:gd name="connsiteY14" fmla="*/ 904090 h 966508"/>
                <a:gd name="connsiteX15" fmla="*/ 1644286 w 2135135"/>
                <a:gd name="connsiteY15" fmla="*/ 85224 h 966508"/>
                <a:gd name="connsiteX16" fmla="*/ 1726172 w 2135135"/>
                <a:gd name="connsiteY16" fmla="*/ 904090 h 966508"/>
                <a:gd name="connsiteX17" fmla="*/ 1832298 w 2135135"/>
                <a:gd name="connsiteY17" fmla="*/ 459730 h 966508"/>
                <a:gd name="connsiteX18" fmla="*/ 2097763 w 2135135"/>
                <a:gd name="connsiteY18" fmla="*/ 475220 h 966508"/>
                <a:gd name="connsiteX19" fmla="*/ 2056530 w 2135135"/>
                <a:gd name="connsiteY19" fmla="*/ 451070 h 9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5135" h="966508">
                  <a:moveTo>
                    <a:pt x="61145" y="549248"/>
                  </a:moveTo>
                  <a:cubicBezTo>
                    <a:pt x="53184" y="556072"/>
                    <a:pt x="0" y="638126"/>
                    <a:pt x="15922" y="569887"/>
                  </a:cubicBezTo>
                  <a:cubicBezTo>
                    <a:pt x="7268" y="570416"/>
                    <a:pt x="56361" y="559502"/>
                    <a:pt x="94082" y="474926"/>
                  </a:cubicBezTo>
                  <a:cubicBezTo>
                    <a:pt x="131804" y="390350"/>
                    <a:pt x="209072" y="0"/>
                    <a:pt x="242251" y="62429"/>
                  </a:cubicBezTo>
                  <a:cubicBezTo>
                    <a:pt x="275430" y="124858"/>
                    <a:pt x="257377" y="843425"/>
                    <a:pt x="293157" y="849499"/>
                  </a:cubicBezTo>
                  <a:cubicBezTo>
                    <a:pt x="328937" y="855573"/>
                    <a:pt x="413713" y="94323"/>
                    <a:pt x="456931" y="98872"/>
                  </a:cubicBezTo>
                  <a:cubicBezTo>
                    <a:pt x="500149" y="103421"/>
                    <a:pt x="511522" y="876794"/>
                    <a:pt x="552465" y="876794"/>
                  </a:cubicBezTo>
                  <a:cubicBezTo>
                    <a:pt x="593408" y="876794"/>
                    <a:pt x="663921" y="96597"/>
                    <a:pt x="702590" y="98872"/>
                  </a:cubicBezTo>
                  <a:cubicBezTo>
                    <a:pt x="741259" y="101147"/>
                    <a:pt x="745808" y="890442"/>
                    <a:pt x="784477" y="890442"/>
                  </a:cubicBezTo>
                  <a:cubicBezTo>
                    <a:pt x="823146" y="890442"/>
                    <a:pt x="893659" y="98872"/>
                    <a:pt x="934602" y="98872"/>
                  </a:cubicBezTo>
                  <a:cubicBezTo>
                    <a:pt x="975545" y="98872"/>
                    <a:pt x="989193" y="890442"/>
                    <a:pt x="1030136" y="890442"/>
                  </a:cubicBezTo>
                  <a:cubicBezTo>
                    <a:pt x="1071079" y="890442"/>
                    <a:pt x="1141593" y="96597"/>
                    <a:pt x="1180262" y="98872"/>
                  </a:cubicBezTo>
                  <a:cubicBezTo>
                    <a:pt x="1218931" y="101147"/>
                    <a:pt x="1221205" y="904090"/>
                    <a:pt x="1262148" y="904090"/>
                  </a:cubicBezTo>
                  <a:cubicBezTo>
                    <a:pt x="1303091" y="904090"/>
                    <a:pt x="1384979" y="98872"/>
                    <a:pt x="1425922" y="98872"/>
                  </a:cubicBezTo>
                  <a:cubicBezTo>
                    <a:pt x="1466865" y="98872"/>
                    <a:pt x="1471414" y="906365"/>
                    <a:pt x="1507808" y="904090"/>
                  </a:cubicBezTo>
                  <a:cubicBezTo>
                    <a:pt x="1544202" y="901815"/>
                    <a:pt x="1607892" y="85224"/>
                    <a:pt x="1644286" y="85224"/>
                  </a:cubicBezTo>
                  <a:cubicBezTo>
                    <a:pt x="1680680" y="85224"/>
                    <a:pt x="1694837" y="841672"/>
                    <a:pt x="1726172" y="904090"/>
                  </a:cubicBezTo>
                  <a:cubicBezTo>
                    <a:pt x="1757507" y="966508"/>
                    <a:pt x="1770366" y="531208"/>
                    <a:pt x="1832298" y="459730"/>
                  </a:cubicBezTo>
                  <a:cubicBezTo>
                    <a:pt x="1894230" y="388252"/>
                    <a:pt x="2060391" y="476663"/>
                    <a:pt x="2097763" y="475220"/>
                  </a:cubicBezTo>
                  <a:cubicBezTo>
                    <a:pt x="2135135" y="473777"/>
                    <a:pt x="2102023" y="460168"/>
                    <a:pt x="2056530" y="451070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2741230" y="3390594"/>
              <a:ext cx="129730" cy="30241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Oval 87"/>
          <p:cNvSpPr/>
          <p:nvPr/>
        </p:nvSpPr>
        <p:spPr>
          <a:xfrm>
            <a:off x="6870364" y="37795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658106" y="3429000"/>
            <a:ext cx="910146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High </a:t>
            </a:r>
          </a:p>
          <a:p>
            <a:r>
              <a:rPr lang="en-US" sz="1600" b="1"/>
              <a:t>energy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704755" y="3505200"/>
            <a:ext cx="104550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low energy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97429" y="3048000"/>
            <a:ext cx="3808611" cy="35814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704755" y="3048000"/>
            <a:ext cx="3733933" cy="35814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808611" y="3352800"/>
            <a:ext cx="448072" cy="4572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347685" y="3657600"/>
            <a:ext cx="448072" cy="9144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389717" y="42367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496971" y="426720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331120" y="465892"/>
            <a:ext cx="734059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500" b="1" dirty="0">
                <a:solidFill>
                  <a:schemeClr val="accent2"/>
                </a:solidFill>
                <a:latin typeface="+mj-lt"/>
                <a:ea typeface="+mj-ea"/>
                <a:cs typeface="Times New Roman" pitchFamily="18" charset="0"/>
              </a:rPr>
              <a:t>Interaction of Radiation with Matter</a:t>
            </a:r>
            <a:endParaRPr lang="ar-IQ" sz="3500" b="1" dirty="0">
              <a:solidFill>
                <a:schemeClr val="accent2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E5105-8FC9-42BA-A78A-D2624B957AF0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70213E-6 L 0.09826 0.0966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4394E-6 L 0.175 -0.1110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56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" presetClass="entr" presetSubtype="16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69565E-7 L 0.07934 0.055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3784E-6 L -0.00156 -0.0686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4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55" grpId="0" animBg="1"/>
      <p:bldP spid="56" grpId="0" animBg="1"/>
      <p:bldP spid="58" grpId="0" animBg="1"/>
      <p:bldP spid="81" grpId="0" animBg="1"/>
      <p:bldP spid="82" grpId="0" animBg="1"/>
      <p:bldP spid="89" grpId="0"/>
      <p:bldP spid="90" grpId="0"/>
      <p:bldP spid="91" grpId="0" animBg="1"/>
      <p:bldP spid="92" grpId="0" animBg="1"/>
      <p:bldP spid="93" grpId="0" animBg="1"/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Arrow Connector 42"/>
          <p:cNvCxnSpPr/>
          <p:nvPr/>
        </p:nvCxnSpPr>
        <p:spPr>
          <a:xfrm>
            <a:off x="2016323" y="4038600"/>
            <a:ext cx="3883290" cy="8382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6145" y="304800"/>
            <a:ext cx="8214652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7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Definition of Nuclear Radiation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700" b="1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6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22364" y="6381750"/>
            <a:ext cx="2091002" cy="476250"/>
          </a:xfrm>
          <a:noFill/>
        </p:spPr>
        <p:txBody>
          <a:bodyPr/>
          <a:lstStyle/>
          <a:p>
            <a:fld id="{F763E226-55C9-449E-8F15-799A81FC89FB}" type="slidenum">
              <a:rPr lang="ar-SA"/>
              <a:pPr/>
              <a:t>5</a:t>
            </a:fld>
            <a:endParaRPr lang="en-US" dirty="0"/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3413437" y="23696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1351995" y="35602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1720721" y="51271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1271" name="Rectangle 14"/>
          <p:cNvSpPr>
            <a:spLocks noChangeArrowheads="1"/>
          </p:cNvSpPr>
          <p:nvPr/>
        </p:nvSpPr>
        <p:spPr bwMode="auto">
          <a:xfrm>
            <a:off x="1734723" y="56795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298715" y="1371600"/>
            <a:ext cx="8364009" cy="128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0">
              <a:defRPr/>
            </a:pP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Nuclear radiation  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is the energy emitted by an unstable nucleus to became more stable.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defRPr/>
            </a:pP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1274" name="Rectangle 3"/>
          <p:cNvSpPr>
            <a:spLocks noChangeArrowheads="1"/>
          </p:cNvSpPr>
          <p:nvPr/>
        </p:nvSpPr>
        <p:spPr bwMode="auto">
          <a:xfrm>
            <a:off x="1" y="701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>
              <a:cs typeface="Arial" pitchFamily="34" charset="0"/>
            </a:endParaRPr>
          </a:p>
        </p:txBody>
      </p:sp>
      <p:sp>
        <p:nvSpPr>
          <p:cNvPr id="11275" name="Rectangle 5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1276" name="Rectangle 6"/>
          <p:cNvSpPr>
            <a:spLocks noChangeArrowheads="1"/>
          </p:cNvSpPr>
          <p:nvPr/>
        </p:nvSpPr>
        <p:spPr bwMode="auto">
          <a:xfrm>
            <a:off x="1" y="701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>
              <a:cs typeface="Arial" pitchFamily="34" charset="0"/>
            </a:endParaRPr>
          </a:p>
        </p:txBody>
      </p:sp>
      <p:sp>
        <p:nvSpPr>
          <p:cNvPr id="11277" name="Rectangle 8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1278" name="Rectangle 9"/>
          <p:cNvSpPr>
            <a:spLocks noChangeArrowheads="1"/>
          </p:cNvSpPr>
          <p:nvPr/>
        </p:nvSpPr>
        <p:spPr bwMode="auto">
          <a:xfrm>
            <a:off x="1" y="701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>
              <a:cs typeface="Arial" pitchFamily="34" charset="0"/>
            </a:endParaRPr>
          </a:p>
        </p:txBody>
      </p:sp>
      <p:sp>
        <p:nvSpPr>
          <p:cNvPr id="11279" name="Rectangle 11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1280" name="Rectangle 12"/>
          <p:cNvSpPr>
            <a:spLocks noChangeArrowheads="1"/>
          </p:cNvSpPr>
          <p:nvPr/>
        </p:nvSpPr>
        <p:spPr bwMode="auto">
          <a:xfrm>
            <a:off x="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>
              <a:cs typeface="Arial" pitchFamily="34" charset="0"/>
            </a:endParaRPr>
          </a:p>
        </p:txBody>
      </p:sp>
      <p:sp>
        <p:nvSpPr>
          <p:cNvPr id="11282" name="Rectangle 15"/>
          <p:cNvSpPr>
            <a:spLocks noChangeArrowheads="1"/>
          </p:cNvSpPr>
          <p:nvPr/>
        </p:nvSpPr>
        <p:spPr bwMode="auto">
          <a:xfrm>
            <a:off x="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>
              <a:cs typeface="Arial" pitchFamily="34" charset="0"/>
            </a:endParaRPr>
          </a:p>
        </p:txBody>
      </p:sp>
      <p:sp>
        <p:nvSpPr>
          <p:cNvPr id="11284" name="Rectangle 24"/>
          <p:cNvSpPr>
            <a:spLocks noChangeArrowheads="1"/>
          </p:cNvSpPr>
          <p:nvPr/>
        </p:nvSpPr>
        <p:spPr bwMode="auto">
          <a:xfrm>
            <a:off x="2541140" y="6336268"/>
            <a:ext cx="3844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ja-JP" b="1" dirty="0">
                <a:solidFill>
                  <a:srgbClr val="C00000"/>
                </a:solidFill>
                <a:latin typeface="+mj-lt"/>
                <a:ea typeface="MS PGothic" pitchFamily="34" charset="-128"/>
                <a:cs typeface="Arial" pitchFamily="34" charset="0"/>
              </a:rPr>
              <a:t>Fig. </a:t>
            </a:r>
            <a:r>
              <a:rPr lang="en-US" b="1" dirty="0">
                <a:solidFill>
                  <a:srgbClr val="C00000"/>
                </a:solidFill>
                <a:latin typeface="+mj-lt"/>
                <a:ea typeface="MS PGothic" pitchFamily="34" charset="-128"/>
                <a:cs typeface="Arial" pitchFamily="34" charset="0"/>
              </a:rPr>
              <a:t>Unstable nucleus </a:t>
            </a:r>
            <a:r>
              <a:rPr lang="en-US" altLang="ja-JP" b="1" dirty="0">
                <a:solidFill>
                  <a:srgbClr val="C00000"/>
                </a:solidFill>
                <a:latin typeface="+mj-lt"/>
                <a:ea typeface="MS PGothic" pitchFamily="34" charset="-128"/>
                <a:cs typeface="Arial" pitchFamily="34" charset="0"/>
              </a:rPr>
              <a:t>emits radiation</a:t>
            </a:r>
            <a:endParaRPr lang="ar-IQ" dirty="0">
              <a:solidFill>
                <a:srgbClr val="C00000"/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94859" y="3200400"/>
            <a:ext cx="1418894" cy="1499616"/>
            <a:chOff x="1828800" y="3276600"/>
            <a:chExt cx="1447800" cy="1499616"/>
          </a:xfrm>
        </p:grpSpPr>
        <p:sp>
          <p:nvSpPr>
            <p:cNvPr id="21" name="Oval 20"/>
            <p:cNvSpPr/>
            <p:nvPr/>
          </p:nvSpPr>
          <p:spPr>
            <a:xfrm>
              <a:off x="1981200" y="41148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438400" y="3276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286000" y="32766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514600" y="41148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057400" y="33528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613212" y="34290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689412" y="3657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232212" y="41910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286000" y="41148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981200" y="40386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1905000" y="3505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828800" y="38100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689412" y="3962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09800" y="37338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70823" y="4876800"/>
            <a:ext cx="209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Unstable nucleus</a:t>
            </a:r>
            <a:endParaRPr lang="ar-IQ" b="1" dirty="0"/>
          </a:p>
        </p:txBody>
      </p:sp>
      <p:sp>
        <p:nvSpPr>
          <p:cNvPr id="37" name="Oval 36"/>
          <p:cNvSpPr/>
          <p:nvPr/>
        </p:nvSpPr>
        <p:spPr>
          <a:xfrm>
            <a:off x="6123649" y="4648200"/>
            <a:ext cx="575465" cy="585216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292100" h="292100"/>
            <a:bevelB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945114" y="3714690"/>
            <a:ext cx="13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Radiation</a:t>
            </a:r>
            <a:endParaRPr lang="ar-IQ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899613" y="5257800"/>
            <a:ext cx="11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Particle</a:t>
            </a:r>
            <a:endParaRPr lang="ar-IQ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123649" y="2743200"/>
            <a:ext cx="104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Energy</a:t>
            </a:r>
            <a:endParaRPr lang="ar-IQ" b="1" dirty="0"/>
          </a:p>
        </p:txBody>
      </p:sp>
      <p:pic>
        <p:nvPicPr>
          <p:cNvPr id="41" name="Picture 40" descr="tumblr_l47uog1lKo1qbtjkwo1_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72867">
            <a:off x="2519079" y="3138258"/>
            <a:ext cx="3750163" cy="29004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97429" y="2514600"/>
            <a:ext cx="7915937" cy="3657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7467865" y="6381750"/>
            <a:ext cx="1120180" cy="4762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6</a:t>
            </a:r>
          </a:p>
        </p:txBody>
      </p:sp>
      <p:sp>
        <p:nvSpPr>
          <p:cNvPr id="6" name="Left Brace 5"/>
          <p:cNvSpPr/>
          <p:nvPr/>
        </p:nvSpPr>
        <p:spPr>
          <a:xfrm rot="5400000">
            <a:off x="3569362" y="2784278"/>
            <a:ext cx="1524000" cy="4032647"/>
          </a:xfrm>
          <a:prstGeom prst="leftBrace">
            <a:avLst>
              <a:gd name="adj1" fmla="val 8333"/>
              <a:gd name="adj2" fmla="val 47908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3801" y="3576640"/>
            <a:ext cx="21932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Alpha particles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970823" y="5867403"/>
            <a:ext cx="277351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Beta-minus particle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302186" y="5862640"/>
            <a:ext cx="25170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Beta-plus particle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6932669" y="3576938"/>
            <a:ext cx="187941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rtl="0" eaLnBrk="0" hangingPunct="0">
              <a:spcBef>
                <a:spcPct val="20000"/>
              </a:spcBef>
              <a:buClr>
                <a:srgbClr val="2D2D8A"/>
              </a:buCl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Gamma rays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21465" y="3200400"/>
            <a:ext cx="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09898" y="3576640"/>
            <a:ext cx="198644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Beta particles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06040" y="2133600"/>
            <a:ext cx="18670" cy="1447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00067" y="381001"/>
            <a:ext cx="6294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Types of Nuclear Radiation </a:t>
            </a:r>
            <a:endParaRPr lang="ar-IQ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315038" y="5486400"/>
            <a:ext cx="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47685" y="5486400"/>
            <a:ext cx="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990616" y="3200400"/>
            <a:ext cx="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68356" y="1432560"/>
            <a:ext cx="3180614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Nuclear  Radiation </a:t>
            </a:r>
            <a:endParaRPr lang="ar-IQ" sz="2800" dirty="0"/>
          </a:p>
        </p:txBody>
      </p:sp>
      <p:sp>
        <p:nvSpPr>
          <p:cNvPr id="5" name="Left Brace 4"/>
          <p:cNvSpPr/>
          <p:nvPr/>
        </p:nvSpPr>
        <p:spPr>
          <a:xfrm rot="5400000">
            <a:off x="3682140" y="-879475"/>
            <a:ext cx="1447800" cy="7169150"/>
          </a:xfrm>
          <a:prstGeom prst="leftBrace">
            <a:avLst>
              <a:gd name="adj1" fmla="val 11248"/>
              <a:gd name="adj2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owchart: Process 61"/>
          <p:cNvSpPr/>
          <p:nvPr/>
        </p:nvSpPr>
        <p:spPr>
          <a:xfrm>
            <a:off x="7243829" y="1600200"/>
            <a:ext cx="1344216" cy="4572000"/>
          </a:xfrm>
          <a:prstGeom prst="flowChartProcess">
            <a:avLst/>
          </a:prstGeom>
          <a:solidFill>
            <a:schemeClr val="bg2"/>
          </a:solidFill>
          <a:scene3d>
            <a:camera prst="isometricOffAxis1Left"/>
            <a:lightRig rig="threePt" dir="t"/>
          </a:scene3d>
          <a:sp3d>
            <a:bevelT w="0" h="4445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1941645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Process 62"/>
          <p:cNvSpPr/>
          <p:nvPr/>
        </p:nvSpPr>
        <p:spPr>
          <a:xfrm>
            <a:off x="4107326" y="1600200"/>
            <a:ext cx="1344216" cy="4572000"/>
          </a:xfrm>
          <a:prstGeom prst="flowChartProcess">
            <a:avLst/>
          </a:prstGeom>
          <a:solidFill>
            <a:schemeClr val="bg1"/>
          </a:solidFill>
          <a:ln w="104775"/>
          <a:scene3d>
            <a:camera prst="isometricOffAxis1Left">
              <a:rot lat="1080000" lon="3600000" rev="0"/>
            </a:camera>
            <a:lightRig rig="threePt" dir="t"/>
          </a:scene3d>
          <a:sp3d>
            <a:bevelT w="0" h="1905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0"/>
          <p:cNvGrpSpPr/>
          <p:nvPr/>
        </p:nvGrpSpPr>
        <p:grpSpPr>
          <a:xfrm>
            <a:off x="1493573" y="1905000"/>
            <a:ext cx="597429" cy="509016"/>
            <a:chOff x="4267200" y="1676400"/>
            <a:chExt cx="891988" cy="890016"/>
          </a:xfrm>
        </p:grpSpPr>
        <p:sp>
          <p:nvSpPr>
            <p:cNvPr id="42" name="Oval 41"/>
            <p:cNvSpPr/>
            <p:nvPr/>
          </p:nvSpPr>
          <p:spPr>
            <a:xfrm>
              <a:off x="4572000" y="1752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572000" y="1981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267200" y="1676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267200" y="1981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21079" y="6619875"/>
            <a:ext cx="2091002" cy="476250"/>
          </a:xfrm>
        </p:spPr>
        <p:txBody>
          <a:bodyPr/>
          <a:lstStyle/>
          <a:p>
            <a:pPr>
              <a:defRPr/>
            </a:pPr>
            <a:fld id="{06FAC6C9-FE94-4D57-81F8-37AC9D7B6F5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4" name="Flowchart: Process 63"/>
          <p:cNvSpPr/>
          <p:nvPr/>
        </p:nvSpPr>
        <p:spPr>
          <a:xfrm>
            <a:off x="5451541" y="1600200"/>
            <a:ext cx="1344216" cy="4572000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  <a:scene3d>
            <a:camera prst="isometricOffAxis1Left"/>
            <a:lightRig rig="threePt" dir="t"/>
          </a:scene3d>
          <a:sp3d>
            <a:bevelT w="0" h="14605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5"/>
          <p:cNvGrpSpPr/>
          <p:nvPr/>
        </p:nvGrpSpPr>
        <p:grpSpPr>
          <a:xfrm>
            <a:off x="1642930" y="1905000"/>
            <a:ext cx="597429" cy="509016"/>
            <a:chOff x="4267200" y="1676400"/>
            <a:chExt cx="891988" cy="890016"/>
          </a:xfrm>
        </p:grpSpPr>
        <p:sp>
          <p:nvSpPr>
            <p:cNvPr id="67" name="Oval 66"/>
            <p:cNvSpPr/>
            <p:nvPr/>
          </p:nvSpPr>
          <p:spPr>
            <a:xfrm>
              <a:off x="4572000" y="1752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572000" y="1981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267200" y="1676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267200" y="1981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70"/>
          <p:cNvGrpSpPr/>
          <p:nvPr/>
        </p:nvGrpSpPr>
        <p:grpSpPr>
          <a:xfrm>
            <a:off x="1792288" y="1905000"/>
            <a:ext cx="597429" cy="509016"/>
            <a:chOff x="4267200" y="1676400"/>
            <a:chExt cx="891988" cy="890016"/>
          </a:xfrm>
        </p:grpSpPr>
        <p:sp>
          <p:nvSpPr>
            <p:cNvPr id="72" name="Oval 71"/>
            <p:cNvSpPr/>
            <p:nvPr/>
          </p:nvSpPr>
          <p:spPr>
            <a:xfrm>
              <a:off x="4572000" y="1752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572000" y="1981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267200" y="1676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267200" y="1981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75"/>
          <p:cNvGrpSpPr/>
          <p:nvPr/>
        </p:nvGrpSpPr>
        <p:grpSpPr>
          <a:xfrm>
            <a:off x="1941645" y="1905000"/>
            <a:ext cx="597429" cy="509016"/>
            <a:chOff x="4267200" y="1676400"/>
            <a:chExt cx="891988" cy="890016"/>
          </a:xfrm>
        </p:grpSpPr>
        <p:sp>
          <p:nvSpPr>
            <p:cNvPr id="77" name="Oval 76"/>
            <p:cNvSpPr/>
            <p:nvPr/>
          </p:nvSpPr>
          <p:spPr>
            <a:xfrm>
              <a:off x="4572000" y="1752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572000" y="1981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267200" y="1676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267200" y="1981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93573" y="1600200"/>
            <a:ext cx="1194858" cy="1295400"/>
            <a:chOff x="1600200" y="1524000"/>
            <a:chExt cx="1653988" cy="1600200"/>
          </a:xfrm>
        </p:grpSpPr>
        <p:sp>
          <p:nvSpPr>
            <p:cNvPr id="27" name="Oval 26"/>
            <p:cNvSpPr/>
            <p:nvPr/>
          </p:nvSpPr>
          <p:spPr>
            <a:xfrm>
              <a:off x="2667000" y="22098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828800" y="20817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133600" y="22341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514600" y="20817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057400" y="25389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52600" y="23865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33600" y="19293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286000" y="15240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81200" y="15483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438400" y="24627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667000" y="17769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676400" y="18531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438400" y="17007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600200" y="2133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Oval 95"/>
          <p:cNvSpPr/>
          <p:nvPr/>
        </p:nvSpPr>
        <p:spPr>
          <a:xfrm>
            <a:off x="1941645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1941645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1941645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97"/>
          <p:cNvGrpSpPr/>
          <p:nvPr/>
        </p:nvGrpSpPr>
        <p:grpSpPr>
          <a:xfrm>
            <a:off x="1418895" y="2971800"/>
            <a:ext cx="1194858" cy="1194816"/>
            <a:chOff x="1828800" y="3276600"/>
            <a:chExt cx="1447800" cy="1499616"/>
          </a:xfrm>
        </p:grpSpPr>
        <p:sp>
          <p:nvSpPr>
            <p:cNvPr id="99" name="Oval 98"/>
            <p:cNvSpPr/>
            <p:nvPr/>
          </p:nvSpPr>
          <p:spPr>
            <a:xfrm>
              <a:off x="1981200" y="41148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2438400" y="3276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2286000" y="32766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2514600" y="41148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2057400" y="33528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613212" y="34290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689412" y="3657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2232212" y="41910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2286000" y="41148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1981200" y="40386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1905000" y="3505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1828800" y="38100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689412" y="3962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2209800" y="37338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66"/>
          <p:cNvGrpSpPr/>
          <p:nvPr/>
        </p:nvGrpSpPr>
        <p:grpSpPr>
          <a:xfrm rot="20353848">
            <a:off x="1585414" y="4965783"/>
            <a:ext cx="1398954" cy="360351"/>
            <a:chOff x="696107" y="2182446"/>
            <a:chExt cx="2135135" cy="1011760"/>
          </a:xfrm>
        </p:grpSpPr>
        <p:sp>
          <p:nvSpPr>
            <p:cNvPr id="118" name="Freeform 117"/>
            <p:cNvSpPr/>
            <p:nvPr/>
          </p:nvSpPr>
          <p:spPr>
            <a:xfrm rot="1081170">
              <a:off x="696107" y="2182446"/>
              <a:ext cx="2135135" cy="732607"/>
            </a:xfrm>
            <a:custGeom>
              <a:avLst/>
              <a:gdLst>
                <a:gd name="connsiteX0" fmla="*/ 15922 w 2222311"/>
                <a:gd name="connsiteY0" fmla="*/ 468573 h 873457"/>
                <a:gd name="connsiteX1" fmla="*/ 15922 w 2222311"/>
                <a:gd name="connsiteY1" fmla="*/ 413982 h 873457"/>
                <a:gd name="connsiteX2" fmla="*/ 111457 w 2222311"/>
                <a:gd name="connsiteY2" fmla="*/ 59140 h 873457"/>
                <a:gd name="connsiteX3" fmla="*/ 247934 w 2222311"/>
                <a:gd name="connsiteY3" fmla="*/ 768824 h 873457"/>
                <a:gd name="connsiteX4" fmla="*/ 411708 w 2222311"/>
                <a:gd name="connsiteY4" fmla="*/ 18197 h 873457"/>
                <a:gd name="connsiteX5" fmla="*/ 507242 w 2222311"/>
                <a:gd name="connsiteY5" fmla="*/ 796119 h 873457"/>
                <a:gd name="connsiteX6" fmla="*/ 657367 w 2222311"/>
                <a:gd name="connsiteY6" fmla="*/ 18197 h 873457"/>
                <a:gd name="connsiteX7" fmla="*/ 739254 w 2222311"/>
                <a:gd name="connsiteY7" fmla="*/ 809767 h 873457"/>
                <a:gd name="connsiteX8" fmla="*/ 889379 w 2222311"/>
                <a:gd name="connsiteY8" fmla="*/ 18197 h 873457"/>
                <a:gd name="connsiteX9" fmla="*/ 984913 w 2222311"/>
                <a:gd name="connsiteY9" fmla="*/ 809767 h 873457"/>
                <a:gd name="connsiteX10" fmla="*/ 1135039 w 2222311"/>
                <a:gd name="connsiteY10" fmla="*/ 18197 h 873457"/>
                <a:gd name="connsiteX11" fmla="*/ 1216925 w 2222311"/>
                <a:gd name="connsiteY11" fmla="*/ 823415 h 873457"/>
                <a:gd name="connsiteX12" fmla="*/ 1380699 w 2222311"/>
                <a:gd name="connsiteY12" fmla="*/ 18197 h 873457"/>
                <a:gd name="connsiteX13" fmla="*/ 1462585 w 2222311"/>
                <a:gd name="connsiteY13" fmla="*/ 823415 h 873457"/>
                <a:gd name="connsiteX14" fmla="*/ 1599063 w 2222311"/>
                <a:gd name="connsiteY14" fmla="*/ 4549 h 873457"/>
                <a:gd name="connsiteX15" fmla="*/ 1680949 w 2222311"/>
                <a:gd name="connsiteY15" fmla="*/ 823415 h 873457"/>
                <a:gd name="connsiteX16" fmla="*/ 1831075 w 2222311"/>
                <a:gd name="connsiteY16" fmla="*/ 304800 h 873457"/>
                <a:gd name="connsiteX17" fmla="*/ 2172269 w 2222311"/>
                <a:gd name="connsiteY17" fmla="*/ 277504 h 873457"/>
                <a:gd name="connsiteX18" fmla="*/ 2131325 w 2222311"/>
                <a:gd name="connsiteY18" fmla="*/ 250209 h 873457"/>
                <a:gd name="connsiteX0" fmla="*/ 15922 w 2202308"/>
                <a:gd name="connsiteY0" fmla="*/ 468573 h 873457"/>
                <a:gd name="connsiteX1" fmla="*/ 15922 w 2202308"/>
                <a:gd name="connsiteY1" fmla="*/ 413982 h 873457"/>
                <a:gd name="connsiteX2" fmla="*/ 111457 w 2202308"/>
                <a:gd name="connsiteY2" fmla="*/ 59140 h 873457"/>
                <a:gd name="connsiteX3" fmla="*/ 247934 w 2202308"/>
                <a:gd name="connsiteY3" fmla="*/ 768824 h 873457"/>
                <a:gd name="connsiteX4" fmla="*/ 411708 w 2202308"/>
                <a:gd name="connsiteY4" fmla="*/ 18197 h 873457"/>
                <a:gd name="connsiteX5" fmla="*/ 507242 w 2202308"/>
                <a:gd name="connsiteY5" fmla="*/ 796119 h 873457"/>
                <a:gd name="connsiteX6" fmla="*/ 657367 w 2202308"/>
                <a:gd name="connsiteY6" fmla="*/ 18197 h 873457"/>
                <a:gd name="connsiteX7" fmla="*/ 739254 w 2202308"/>
                <a:gd name="connsiteY7" fmla="*/ 809767 h 873457"/>
                <a:gd name="connsiteX8" fmla="*/ 889379 w 2202308"/>
                <a:gd name="connsiteY8" fmla="*/ 18197 h 873457"/>
                <a:gd name="connsiteX9" fmla="*/ 984913 w 2202308"/>
                <a:gd name="connsiteY9" fmla="*/ 809767 h 873457"/>
                <a:gd name="connsiteX10" fmla="*/ 1135039 w 2202308"/>
                <a:gd name="connsiteY10" fmla="*/ 18197 h 873457"/>
                <a:gd name="connsiteX11" fmla="*/ 1216925 w 2202308"/>
                <a:gd name="connsiteY11" fmla="*/ 823415 h 873457"/>
                <a:gd name="connsiteX12" fmla="*/ 1380699 w 2202308"/>
                <a:gd name="connsiteY12" fmla="*/ 18197 h 873457"/>
                <a:gd name="connsiteX13" fmla="*/ 1462585 w 2202308"/>
                <a:gd name="connsiteY13" fmla="*/ 823415 h 873457"/>
                <a:gd name="connsiteX14" fmla="*/ 1599063 w 2202308"/>
                <a:gd name="connsiteY14" fmla="*/ 4549 h 873457"/>
                <a:gd name="connsiteX15" fmla="*/ 1680949 w 2202308"/>
                <a:gd name="connsiteY15" fmla="*/ 823415 h 873457"/>
                <a:gd name="connsiteX16" fmla="*/ 1831075 w 2202308"/>
                <a:gd name="connsiteY16" fmla="*/ 304800 h 873457"/>
                <a:gd name="connsiteX17" fmla="*/ 2172269 w 2202308"/>
                <a:gd name="connsiteY17" fmla="*/ 277504 h 873457"/>
                <a:gd name="connsiteX18" fmla="*/ 2011307 w 2202308"/>
                <a:gd name="connsiteY18" fmla="*/ 370395 h 873457"/>
                <a:gd name="connsiteX0" fmla="*/ 15922 w 2082579"/>
                <a:gd name="connsiteY0" fmla="*/ 468573 h 873457"/>
                <a:gd name="connsiteX1" fmla="*/ 15922 w 2082579"/>
                <a:gd name="connsiteY1" fmla="*/ 413982 h 873457"/>
                <a:gd name="connsiteX2" fmla="*/ 111457 w 2082579"/>
                <a:gd name="connsiteY2" fmla="*/ 59140 h 873457"/>
                <a:gd name="connsiteX3" fmla="*/ 247934 w 2082579"/>
                <a:gd name="connsiteY3" fmla="*/ 768824 h 873457"/>
                <a:gd name="connsiteX4" fmla="*/ 411708 w 2082579"/>
                <a:gd name="connsiteY4" fmla="*/ 18197 h 873457"/>
                <a:gd name="connsiteX5" fmla="*/ 507242 w 2082579"/>
                <a:gd name="connsiteY5" fmla="*/ 796119 h 873457"/>
                <a:gd name="connsiteX6" fmla="*/ 657367 w 2082579"/>
                <a:gd name="connsiteY6" fmla="*/ 18197 h 873457"/>
                <a:gd name="connsiteX7" fmla="*/ 739254 w 2082579"/>
                <a:gd name="connsiteY7" fmla="*/ 809767 h 873457"/>
                <a:gd name="connsiteX8" fmla="*/ 889379 w 2082579"/>
                <a:gd name="connsiteY8" fmla="*/ 18197 h 873457"/>
                <a:gd name="connsiteX9" fmla="*/ 984913 w 2082579"/>
                <a:gd name="connsiteY9" fmla="*/ 809767 h 873457"/>
                <a:gd name="connsiteX10" fmla="*/ 1135039 w 2082579"/>
                <a:gd name="connsiteY10" fmla="*/ 18197 h 873457"/>
                <a:gd name="connsiteX11" fmla="*/ 1216925 w 2082579"/>
                <a:gd name="connsiteY11" fmla="*/ 823415 h 873457"/>
                <a:gd name="connsiteX12" fmla="*/ 1380699 w 2082579"/>
                <a:gd name="connsiteY12" fmla="*/ 18197 h 873457"/>
                <a:gd name="connsiteX13" fmla="*/ 1462585 w 2082579"/>
                <a:gd name="connsiteY13" fmla="*/ 823415 h 873457"/>
                <a:gd name="connsiteX14" fmla="*/ 1599063 w 2082579"/>
                <a:gd name="connsiteY14" fmla="*/ 4549 h 873457"/>
                <a:gd name="connsiteX15" fmla="*/ 1680949 w 2082579"/>
                <a:gd name="connsiteY15" fmla="*/ 823415 h 873457"/>
                <a:gd name="connsiteX16" fmla="*/ 1831075 w 2082579"/>
                <a:gd name="connsiteY16" fmla="*/ 304800 h 873457"/>
                <a:gd name="connsiteX17" fmla="*/ 2052540 w 2082579"/>
                <a:gd name="connsiteY17" fmla="*/ 394545 h 873457"/>
                <a:gd name="connsiteX18" fmla="*/ 2011307 w 2082579"/>
                <a:gd name="connsiteY18" fmla="*/ 370395 h 873457"/>
                <a:gd name="connsiteX0" fmla="*/ 15922 w 2089912"/>
                <a:gd name="connsiteY0" fmla="*/ 468573 h 885833"/>
                <a:gd name="connsiteX1" fmla="*/ 15922 w 2089912"/>
                <a:gd name="connsiteY1" fmla="*/ 413982 h 885833"/>
                <a:gd name="connsiteX2" fmla="*/ 111457 w 2089912"/>
                <a:gd name="connsiteY2" fmla="*/ 59140 h 885833"/>
                <a:gd name="connsiteX3" fmla="*/ 247934 w 2089912"/>
                <a:gd name="connsiteY3" fmla="*/ 768824 h 885833"/>
                <a:gd name="connsiteX4" fmla="*/ 411708 w 2089912"/>
                <a:gd name="connsiteY4" fmla="*/ 18197 h 885833"/>
                <a:gd name="connsiteX5" fmla="*/ 507242 w 2089912"/>
                <a:gd name="connsiteY5" fmla="*/ 796119 h 885833"/>
                <a:gd name="connsiteX6" fmla="*/ 657367 w 2089912"/>
                <a:gd name="connsiteY6" fmla="*/ 18197 h 885833"/>
                <a:gd name="connsiteX7" fmla="*/ 739254 w 2089912"/>
                <a:gd name="connsiteY7" fmla="*/ 809767 h 885833"/>
                <a:gd name="connsiteX8" fmla="*/ 889379 w 2089912"/>
                <a:gd name="connsiteY8" fmla="*/ 18197 h 885833"/>
                <a:gd name="connsiteX9" fmla="*/ 984913 w 2089912"/>
                <a:gd name="connsiteY9" fmla="*/ 809767 h 885833"/>
                <a:gd name="connsiteX10" fmla="*/ 1135039 w 2089912"/>
                <a:gd name="connsiteY10" fmla="*/ 18197 h 885833"/>
                <a:gd name="connsiteX11" fmla="*/ 1216925 w 2089912"/>
                <a:gd name="connsiteY11" fmla="*/ 823415 h 885833"/>
                <a:gd name="connsiteX12" fmla="*/ 1380699 w 2089912"/>
                <a:gd name="connsiteY12" fmla="*/ 18197 h 885833"/>
                <a:gd name="connsiteX13" fmla="*/ 1462585 w 2089912"/>
                <a:gd name="connsiteY13" fmla="*/ 823415 h 885833"/>
                <a:gd name="connsiteX14" fmla="*/ 1599063 w 2089912"/>
                <a:gd name="connsiteY14" fmla="*/ 4549 h 885833"/>
                <a:gd name="connsiteX15" fmla="*/ 1680949 w 2089912"/>
                <a:gd name="connsiteY15" fmla="*/ 823415 h 885833"/>
                <a:gd name="connsiteX16" fmla="*/ 1787075 w 2089912"/>
                <a:gd name="connsiteY16" fmla="*/ 379055 h 885833"/>
                <a:gd name="connsiteX17" fmla="*/ 2052540 w 2089912"/>
                <a:gd name="connsiteY17" fmla="*/ 394545 h 885833"/>
                <a:gd name="connsiteX18" fmla="*/ 2011307 w 2089912"/>
                <a:gd name="connsiteY18" fmla="*/ 370395 h 885833"/>
                <a:gd name="connsiteX0" fmla="*/ 61145 w 2135135"/>
                <a:gd name="connsiteY0" fmla="*/ 464024 h 881284"/>
                <a:gd name="connsiteX1" fmla="*/ 15922 w 2135135"/>
                <a:gd name="connsiteY1" fmla="*/ 484663 h 881284"/>
                <a:gd name="connsiteX2" fmla="*/ 156680 w 2135135"/>
                <a:gd name="connsiteY2" fmla="*/ 54591 h 881284"/>
                <a:gd name="connsiteX3" fmla="*/ 293157 w 2135135"/>
                <a:gd name="connsiteY3" fmla="*/ 764275 h 881284"/>
                <a:gd name="connsiteX4" fmla="*/ 456931 w 2135135"/>
                <a:gd name="connsiteY4" fmla="*/ 13648 h 881284"/>
                <a:gd name="connsiteX5" fmla="*/ 552465 w 2135135"/>
                <a:gd name="connsiteY5" fmla="*/ 791570 h 881284"/>
                <a:gd name="connsiteX6" fmla="*/ 702590 w 2135135"/>
                <a:gd name="connsiteY6" fmla="*/ 13648 h 881284"/>
                <a:gd name="connsiteX7" fmla="*/ 784477 w 2135135"/>
                <a:gd name="connsiteY7" fmla="*/ 805218 h 881284"/>
                <a:gd name="connsiteX8" fmla="*/ 934602 w 2135135"/>
                <a:gd name="connsiteY8" fmla="*/ 13648 h 881284"/>
                <a:gd name="connsiteX9" fmla="*/ 1030136 w 2135135"/>
                <a:gd name="connsiteY9" fmla="*/ 805218 h 881284"/>
                <a:gd name="connsiteX10" fmla="*/ 1180262 w 2135135"/>
                <a:gd name="connsiteY10" fmla="*/ 13648 h 881284"/>
                <a:gd name="connsiteX11" fmla="*/ 1262148 w 2135135"/>
                <a:gd name="connsiteY11" fmla="*/ 818866 h 881284"/>
                <a:gd name="connsiteX12" fmla="*/ 1425922 w 2135135"/>
                <a:gd name="connsiteY12" fmla="*/ 13648 h 881284"/>
                <a:gd name="connsiteX13" fmla="*/ 1507808 w 2135135"/>
                <a:gd name="connsiteY13" fmla="*/ 818866 h 881284"/>
                <a:gd name="connsiteX14" fmla="*/ 1644286 w 2135135"/>
                <a:gd name="connsiteY14" fmla="*/ 0 h 881284"/>
                <a:gd name="connsiteX15" fmla="*/ 1726172 w 2135135"/>
                <a:gd name="connsiteY15" fmla="*/ 818866 h 881284"/>
                <a:gd name="connsiteX16" fmla="*/ 1832298 w 2135135"/>
                <a:gd name="connsiteY16" fmla="*/ 374506 h 881284"/>
                <a:gd name="connsiteX17" fmla="*/ 2097763 w 2135135"/>
                <a:gd name="connsiteY17" fmla="*/ 389996 h 881284"/>
                <a:gd name="connsiteX18" fmla="*/ 2056530 w 2135135"/>
                <a:gd name="connsiteY18" fmla="*/ 365846 h 881284"/>
                <a:gd name="connsiteX0" fmla="*/ 61145 w 2135135"/>
                <a:gd name="connsiteY0" fmla="*/ 471862 h 889122"/>
                <a:gd name="connsiteX1" fmla="*/ 15922 w 2135135"/>
                <a:gd name="connsiteY1" fmla="*/ 492501 h 889122"/>
                <a:gd name="connsiteX2" fmla="*/ 94082 w 2135135"/>
                <a:gd name="connsiteY2" fmla="*/ 397540 h 889122"/>
                <a:gd name="connsiteX3" fmla="*/ 156680 w 2135135"/>
                <a:gd name="connsiteY3" fmla="*/ 62429 h 889122"/>
                <a:gd name="connsiteX4" fmla="*/ 293157 w 2135135"/>
                <a:gd name="connsiteY4" fmla="*/ 772113 h 889122"/>
                <a:gd name="connsiteX5" fmla="*/ 456931 w 2135135"/>
                <a:gd name="connsiteY5" fmla="*/ 21486 h 889122"/>
                <a:gd name="connsiteX6" fmla="*/ 552465 w 2135135"/>
                <a:gd name="connsiteY6" fmla="*/ 799408 h 889122"/>
                <a:gd name="connsiteX7" fmla="*/ 702590 w 2135135"/>
                <a:gd name="connsiteY7" fmla="*/ 21486 h 889122"/>
                <a:gd name="connsiteX8" fmla="*/ 784477 w 2135135"/>
                <a:gd name="connsiteY8" fmla="*/ 813056 h 889122"/>
                <a:gd name="connsiteX9" fmla="*/ 934602 w 2135135"/>
                <a:gd name="connsiteY9" fmla="*/ 21486 h 889122"/>
                <a:gd name="connsiteX10" fmla="*/ 1030136 w 2135135"/>
                <a:gd name="connsiteY10" fmla="*/ 813056 h 889122"/>
                <a:gd name="connsiteX11" fmla="*/ 1180262 w 2135135"/>
                <a:gd name="connsiteY11" fmla="*/ 21486 h 889122"/>
                <a:gd name="connsiteX12" fmla="*/ 1262148 w 2135135"/>
                <a:gd name="connsiteY12" fmla="*/ 826704 h 889122"/>
                <a:gd name="connsiteX13" fmla="*/ 1425922 w 2135135"/>
                <a:gd name="connsiteY13" fmla="*/ 21486 h 889122"/>
                <a:gd name="connsiteX14" fmla="*/ 1507808 w 2135135"/>
                <a:gd name="connsiteY14" fmla="*/ 826704 h 889122"/>
                <a:gd name="connsiteX15" fmla="*/ 1644286 w 2135135"/>
                <a:gd name="connsiteY15" fmla="*/ 7838 h 889122"/>
                <a:gd name="connsiteX16" fmla="*/ 1726172 w 2135135"/>
                <a:gd name="connsiteY16" fmla="*/ 826704 h 889122"/>
                <a:gd name="connsiteX17" fmla="*/ 1832298 w 2135135"/>
                <a:gd name="connsiteY17" fmla="*/ 382344 h 889122"/>
                <a:gd name="connsiteX18" fmla="*/ 2097763 w 2135135"/>
                <a:gd name="connsiteY18" fmla="*/ 397834 h 889122"/>
                <a:gd name="connsiteX19" fmla="*/ 2056530 w 2135135"/>
                <a:gd name="connsiteY19" fmla="*/ 373684 h 889122"/>
                <a:gd name="connsiteX0" fmla="*/ 61145 w 2135135"/>
                <a:gd name="connsiteY0" fmla="*/ 549248 h 966508"/>
                <a:gd name="connsiteX1" fmla="*/ 15922 w 2135135"/>
                <a:gd name="connsiteY1" fmla="*/ 569887 h 966508"/>
                <a:gd name="connsiteX2" fmla="*/ 94082 w 2135135"/>
                <a:gd name="connsiteY2" fmla="*/ 474926 h 966508"/>
                <a:gd name="connsiteX3" fmla="*/ 242251 w 2135135"/>
                <a:gd name="connsiteY3" fmla="*/ 62429 h 966508"/>
                <a:gd name="connsiteX4" fmla="*/ 293157 w 2135135"/>
                <a:gd name="connsiteY4" fmla="*/ 849499 h 966508"/>
                <a:gd name="connsiteX5" fmla="*/ 456931 w 2135135"/>
                <a:gd name="connsiteY5" fmla="*/ 98872 h 966508"/>
                <a:gd name="connsiteX6" fmla="*/ 552465 w 2135135"/>
                <a:gd name="connsiteY6" fmla="*/ 876794 h 966508"/>
                <a:gd name="connsiteX7" fmla="*/ 702590 w 2135135"/>
                <a:gd name="connsiteY7" fmla="*/ 98872 h 966508"/>
                <a:gd name="connsiteX8" fmla="*/ 784477 w 2135135"/>
                <a:gd name="connsiteY8" fmla="*/ 890442 h 966508"/>
                <a:gd name="connsiteX9" fmla="*/ 934602 w 2135135"/>
                <a:gd name="connsiteY9" fmla="*/ 98872 h 966508"/>
                <a:gd name="connsiteX10" fmla="*/ 1030136 w 2135135"/>
                <a:gd name="connsiteY10" fmla="*/ 890442 h 966508"/>
                <a:gd name="connsiteX11" fmla="*/ 1180262 w 2135135"/>
                <a:gd name="connsiteY11" fmla="*/ 98872 h 966508"/>
                <a:gd name="connsiteX12" fmla="*/ 1262148 w 2135135"/>
                <a:gd name="connsiteY12" fmla="*/ 904090 h 966508"/>
                <a:gd name="connsiteX13" fmla="*/ 1425922 w 2135135"/>
                <a:gd name="connsiteY13" fmla="*/ 98872 h 966508"/>
                <a:gd name="connsiteX14" fmla="*/ 1507808 w 2135135"/>
                <a:gd name="connsiteY14" fmla="*/ 904090 h 966508"/>
                <a:gd name="connsiteX15" fmla="*/ 1644286 w 2135135"/>
                <a:gd name="connsiteY15" fmla="*/ 85224 h 966508"/>
                <a:gd name="connsiteX16" fmla="*/ 1726172 w 2135135"/>
                <a:gd name="connsiteY16" fmla="*/ 904090 h 966508"/>
                <a:gd name="connsiteX17" fmla="*/ 1832298 w 2135135"/>
                <a:gd name="connsiteY17" fmla="*/ 459730 h 966508"/>
                <a:gd name="connsiteX18" fmla="*/ 2097763 w 2135135"/>
                <a:gd name="connsiteY18" fmla="*/ 475220 h 966508"/>
                <a:gd name="connsiteX19" fmla="*/ 2056530 w 2135135"/>
                <a:gd name="connsiteY19" fmla="*/ 451070 h 9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5135" h="966508">
                  <a:moveTo>
                    <a:pt x="61145" y="549248"/>
                  </a:moveTo>
                  <a:cubicBezTo>
                    <a:pt x="53184" y="556072"/>
                    <a:pt x="0" y="638126"/>
                    <a:pt x="15922" y="569887"/>
                  </a:cubicBezTo>
                  <a:cubicBezTo>
                    <a:pt x="7268" y="570416"/>
                    <a:pt x="56361" y="559502"/>
                    <a:pt x="94082" y="474926"/>
                  </a:cubicBezTo>
                  <a:cubicBezTo>
                    <a:pt x="131804" y="390350"/>
                    <a:pt x="209072" y="0"/>
                    <a:pt x="242251" y="62429"/>
                  </a:cubicBezTo>
                  <a:cubicBezTo>
                    <a:pt x="275430" y="124858"/>
                    <a:pt x="257377" y="843425"/>
                    <a:pt x="293157" y="849499"/>
                  </a:cubicBezTo>
                  <a:cubicBezTo>
                    <a:pt x="328937" y="855573"/>
                    <a:pt x="413713" y="94323"/>
                    <a:pt x="456931" y="98872"/>
                  </a:cubicBezTo>
                  <a:cubicBezTo>
                    <a:pt x="500149" y="103421"/>
                    <a:pt x="511522" y="876794"/>
                    <a:pt x="552465" y="876794"/>
                  </a:cubicBezTo>
                  <a:cubicBezTo>
                    <a:pt x="593408" y="876794"/>
                    <a:pt x="663921" y="96597"/>
                    <a:pt x="702590" y="98872"/>
                  </a:cubicBezTo>
                  <a:cubicBezTo>
                    <a:pt x="741259" y="101147"/>
                    <a:pt x="745808" y="890442"/>
                    <a:pt x="784477" y="890442"/>
                  </a:cubicBezTo>
                  <a:cubicBezTo>
                    <a:pt x="823146" y="890442"/>
                    <a:pt x="893659" y="98872"/>
                    <a:pt x="934602" y="98872"/>
                  </a:cubicBezTo>
                  <a:cubicBezTo>
                    <a:pt x="975545" y="98872"/>
                    <a:pt x="989193" y="890442"/>
                    <a:pt x="1030136" y="890442"/>
                  </a:cubicBezTo>
                  <a:cubicBezTo>
                    <a:pt x="1071079" y="890442"/>
                    <a:pt x="1141593" y="96597"/>
                    <a:pt x="1180262" y="98872"/>
                  </a:cubicBezTo>
                  <a:cubicBezTo>
                    <a:pt x="1218931" y="101147"/>
                    <a:pt x="1221205" y="904090"/>
                    <a:pt x="1262148" y="904090"/>
                  </a:cubicBezTo>
                  <a:cubicBezTo>
                    <a:pt x="1303091" y="904090"/>
                    <a:pt x="1384979" y="98872"/>
                    <a:pt x="1425922" y="98872"/>
                  </a:cubicBezTo>
                  <a:cubicBezTo>
                    <a:pt x="1466865" y="98872"/>
                    <a:pt x="1471414" y="906365"/>
                    <a:pt x="1507808" y="904090"/>
                  </a:cubicBezTo>
                  <a:cubicBezTo>
                    <a:pt x="1544202" y="901815"/>
                    <a:pt x="1607892" y="85224"/>
                    <a:pt x="1644286" y="85224"/>
                  </a:cubicBezTo>
                  <a:cubicBezTo>
                    <a:pt x="1680680" y="85224"/>
                    <a:pt x="1694837" y="841672"/>
                    <a:pt x="1726172" y="904090"/>
                  </a:cubicBezTo>
                  <a:cubicBezTo>
                    <a:pt x="1757507" y="966508"/>
                    <a:pt x="1770366" y="531208"/>
                    <a:pt x="1832298" y="459730"/>
                  </a:cubicBezTo>
                  <a:cubicBezTo>
                    <a:pt x="1894230" y="388252"/>
                    <a:pt x="2060391" y="476663"/>
                    <a:pt x="2097763" y="475220"/>
                  </a:cubicBezTo>
                  <a:cubicBezTo>
                    <a:pt x="2135135" y="473777"/>
                    <a:pt x="2102023" y="460168"/>
                    <a:pt x="2056530" y="45107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1364909" flipV="1">
              <a:off x="2478031" y="3028958"/>
              <a:ext cx="344244" cy="165248"/>
            </a:xfrm>
            <a:prstGeom prst="straightConnector1">
              <a:avLst/>
            </a:prstGeom>
            <a:ln w="3492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66"/>
          <p:cNvGrpSpPr/>
          <p:nvPr/>
        </p:nvGrpSpPr>
        <p:grpSpPr>
          <a:xfrm rot="20353848">
            <a:off x="1585414" y="4965783"/>
            <a:ext cx="1398954" cy="360351"/>
            <a:chOff x="696107" y="2182446"/>
            <a:chExt cx="2135135" cy="1011760"/>
          </a:xfrm>
        </p:grpSpPr>
        <p:sp>
          <p:nvSpPr>
            <p:cNvPr id="121" name="Freeform 120"/>
            <p:cNvSpPr/>
            <p:nvPr/>
          </p:nvSpPr>
          <p:spPr>
            <a:xfrm rot="1081170">
              <a:off x="696107" y="2182446"/>
              <a:ext cx="2135135" cy="732607"/>
            </a:xfrm>
            <a:custGeom>
              <a:avLst/>
              <a:gdLst>
                <a:gd name="connsiteX0" fmla="*/ 15922 w 2222311"/>
                <a:gd name="connsiteY0" fmla="*/ 468573 h 873457"/>
                <a:gd name="connsiteX1" fmla="*/ 15922 w 2222311"/>
                <a:gd name="connsiteY1" fmla="*/ 413982 h 873457"/>
                <a:gd name="connsiteX2" fmla="*/ 111457 w 2222311"/>
                <a:gd name="connsiteY2" fmla="*/ 59140 h 873457"/>
                <a:gd name="connsiteX3" fmla="*/ 247934 w 2222311"/>
                <a:gd name="connsiteY3" fmla="*/ 768824 h 873457"/>
                <a:gd name="connsiteX4" fmla="*/ 411708 w 2222311"/>
                <a:gd name="connsiteY4" fmla="*/ 18197 h 873457"/>
                <a:gd name="connsiteX5" fmla="*/ 507242 w 2222311"/>
                <a:gd name="connsiteY5" fmla="*/ 796119 h 873457"/>
                <a:gd name="connsiteX6" fmla="*/ 657367 w 2222311"/>
                <a:gd name="connsiteY6" fmla="*/ 18197 h 873457"/>
                <a:gd name="connsiteX7" fmla="*/ 739254 w 2222311"/>
                <a:gd name="connsiteY7" fmla="*/ 809767 h 873457"/>
                <a:gd name="connsiteX8" fmla="*/ 889379 w 2222311"/>
                <a:gd name="connsiteY8" fmla="*/ 18197 h 873457"/>
                <a:gd name="connsiteX9" fmla="*/ 984913 w 2222311"/>
                <a:gd name="connsiteY9" fmla="*/ 809767 h 873457"/>
                <a:gd name="connsiteX10" fmla="*/ 1135039 w 2222311"/>
                <a:gd name="connsiteY10" fmla="*/ 18197 h 873457"/>
                <a:gd name="connsiteX11" fmla="*/ 1216925 w 2222311"/>
                <a:gd name="connsiteY11" fmla="*/ 823415 h 873457"/>
                <a:gd name="connsiteX12" fmla="*/ 1380699 w 2222311"/>
                <a:gd name="connsiteY12" fmla="*/ 18197 h 873457"/>
                <a:gd name="connsiteX13" fmla="*/ 1462585 w 2222311"/>
                <a:gd name="connsiteY13" fmla="*/ 823415 h 873457"/>
                <a:gd name="connsiteX14" fmla="*/ 1599063 w 2222311"/>
                <a:gd name="connsiteY14" fmla="*/ 4549 h 873457"/>
                <a:gd name="connsiteX15" fmla="*/ 1680949 w 2222311"/>
                <a:gd name="connsiteY15" fmla="*/ 823415 h 873457"/>
                <a:gd name="connsiteX16" fmla="*/ 1831075 w 2222311"/>
                <a:gd name="connsiteY16" fmla="*/ 304800 h 873457"/>
                <a:gd name="connsiteX17" fmla="*/ 2172269 w 2222311"/>
                <a:gd name="connsiteY17" fmla="*/ 277504 h 873457"/>
                <a:gd name="connsiteX18" fmla="*/ 2131325 w 2222311"/>
                <a:gd name="connsiteY18" fmla="*/ 250209 h 873457"/>
                <a:gd name="connsiteX0" fmla="*/ 15922 w 2202308"/>
                <a:gd name="connsiteY0" fmla="*/ 468573 h 873457"/>
                <a:gd name="connsiteX1" fmla="*/ 15922 w 2202308"/>
                <a:gd name="connsiteY1" fmla="*/ 413982 h 873457"/>
                <a:gd name="connsiteX2" fmla="*/ 111457 w 2202308"/>
                <a:gd name="connsiteY2" fmla="*/ 59140 h 873457"/>
                <a:gd name="connsiteX3" fmla="*/ 247934 w 2202308"/>
                <a:gd name="connsiteY3" fmla="*/ 768824 h 873457"/>
                <a:gd name="connsiteX4" fmla="*/ 411708 w 2202308"/>
                <a:gd name="connsiteY4" fmla="*/ 18197 h 873457"/>
                <a:gd name="connsiteX5" fmla="*/ 507242 w 2202308"/>
                <a:gd name="connsiteY5" fmla="*/ 796119 h 873457"/>
                <a:gd name="connsiteX6" fmla="*/ 657367 w 2202308"/>
                <a:gd name="connsiteY6" fmla="*/ 18197 h 873457"/>
                <a:gd name="connsiteX7" fmla="*/ 739254 w 2202308"/>
                <a:gd name="connsiteY7" fmla="*/ 809767 h 873457"/>
                <a:gd name="connsiteX8" fmla="*/ 889379 w 2202308"/>
                <a:gd name="connsiteY8" fmla="*/ 18197 h 873457"/>
                <a:gd name="connsiteX9" fmla="*/ 984913 w 2202308"/>
                <a:gd name="connsiteY9" fmla="*/ 809767 h 873457"/>
                <a:gd name="connsiteX10" fmla="*/ 1135039 w 2202308"/>
                <a:gd name="connsiteY10" fmla="*/ 18197 h 873457"/>
                <a:gd name="connsiteX11" fmla="*/ 1216925 w 2202308"/>
                <a:gd name="connsiteY11" fmla="*/ 823415 h 873457"/>
                <a:gd name="connsiteX12" fmla="*/ 1380699 w 2202308"/>
                <a:gd name="connsiteY12" fmla="*/ 18197 h 873457"/>
                <a:gd name="connsiteX13" fmla="*/ 1462585 w 2202308"/>
                <a:gd name="connsiteY13" fmla="*/ 823415 h 873457"/>
                <a:gd name="connsiteX14" fmla="*/ 1599063 w 2202308"/>
                <a:gd name="connsiteY14" fmla="*/ 4549 h 873457"/>
                <a:gd name="connsiteX15" fmla="*/ 1680949 w 2202308"/>
                <a:gd name="connsiteY15" fmla="*/ 823415 h 873457"/>
                <a:gd name="connsiteX16" fmla="*/ 1831075 w 2202308"/>
                <a:gd name="connsiteY16" fmla="*/ 304800 h 873457"/>
                <a:gd name="connsiteX17" fmla="*/ 2172269 w 2202308"/>
                <a:gd name="connsiteY17" fmla="*/ 277504 h 873457"/>
                <a:gd name="connsiteX18" fmla="*/ 2011307 w 2202308"/>
                <a:gd name="connsiteY18" fmla="*/ 370395 h 873457"/>
                <a:gd name="connsiteX0" fmla="*/ 15922 w 2082579"/>
                <a:gd name="connsiteY0" fmla="*/ 468573 h 873457"/>
                <a:gd name="connsiteX1" fmla="*/ 15922 w 2082579"/>
                <a:gd name="connsiteY1" fmla="*/ 413982 h 873457"/>
                <a:gd name="connsiteX2" fmla="*/ 111457 w 2082579"/>
                <a:gd name="connsiteY2" fmla="*/ 59140 h 873457"/>
                <a:gd name="connsiteX3" fmla="*/ 247934 w 2082579"/>
                <a:gd name="connsiteY3" fmla="*/ 768824 h 873457"/>
                <a:gd name="connsiteX4" fmla="*/ 411708 w 2082579"/>
                <a:gd name="connsiteY4" fmla="*/ 18197 h 873457"/>
                <a:gd name="connsiteX5" fmla="*/ 507242 w 2082579"/>
                <a:gd name="connsiteY5" fmla="*/ 796119 h 873457"/>
                <a:gd name="connsiteX6" fmla="*/ 657367 w 2082579"/>
                <a:gd name="connsiteY6" fmla="*/ 18197 h 873457"/>
                <a:gd name="connsiteX7" fmla="*/ 739254 w 2082579"/>
                <a:gd name="connsiteY7" fmla="*/ 809767 h 873457"/>
                <a:gd name="connsiteX8" fmla="*/ 889379 w 2082579"/>
                <a:gd name="connsiteY8" fmla="*/ 18197 h 873457"/>
                <a:gd name="connsiteX9" fmla="*/ 984913 w 2082579"/>
                <a:gd name="connsiteY9" fmla="*/ 809767 h 873457"/>
                <a:gd name="connsiteX10" fmla="*/ 1135039 w 2082579"/>
                <a:gd name="connsiteY10" fmla="*/ 18197 h 873457"/>
                <a:gd name="connsiteX11" fmla="*/ 1216925 w 2082579"/>
                <a:gd name="connsiteY11" fmla="*/ 823415 h 873457"/>
                <a:gd name="connsiteX12" fmla="*/ 1380699 w 2082579"/>
                <a:gd name="connsiteY12" fmla="*/ 18197 h 873457"/>
                <a:gd name="connsiteX13" fmla="*/ 1462585 w 2082579"/>
                <a:gd name="connsiteY13" fmla="*/ 823415 h 873457"/>
                <a:gd name="connsiteX14" fmla="*/ 1599063 w 2082579"/>
                <a:gd name="connsiteY14" fmla="*/ 4549 h 873457"/>
                <a:gd name="connsiteX15" fmla="*/ 1680949 w 2082579"/>
                <a:gd name="connsiteY15" fmla="*/ 823415 h 873457"/>
                <a:gd name="connsiteX16" fmla="*/ 1831075 w 2082579"/>
                <a:gd name="connsiteY16" fmla="*/ 304800 h 873457"/>
                <a:gd name="connsiteX17" fmla="*/ 2052540 w 2082579"/>
                <a:gd name="connsiteY17" fmla="*/ 394545 h 873457"/>
                <a:gd name="connsiteX18" fmla="*/ 2011307 w 2082579"/>
                <a:gd name="connsiteY18" fmla="*/ 370395 h 873457"/>
                <a:gd name="connsiteX0" fmla="*/ 15922 w 2089912"/>
                <a:gd name="connsiteY0" fmla="*/ 468573 h 885833"/>
                <a:gd name="connsiteX1" fmla="*/ 15922 w 2089912"/>
                <a:gd name="connsiteY1" fmla="*/ 413982 h 885833"/>
                <a:gd name="connsiteX2" fmla="*/ 111457 w 2089912"/>
                <a:gd name="connsiteY2" fmla="*/ 59140 h 885833"/>
                <a:gd name="connsiteX3" fmla="*/ 247934 w 2089912"/>
                <a:gd name="connsiteY3" fmla="*/ 768824 h 885833"/>
                <a:gd name="connsiteX4" fmla="*/ 411708 w 2089912"/>
                <a:gd name="connsiteY4" fmla="*/ 18197 h 885833"/>
                <a:gd name="connsiteX5" fmla="*/ 507242 w 2089912"/>
                <a:gd name="connsiteY5" fmla="*/ 796119 h 885833"/>
                <a:gd name="connsiteX6" fmla="*/ 657367 w 2089912"/>
                <a:gd name="connsiteY6" fmla="*/ 18197 h 885833"/>
                <a:gd name="connsiteX7" fmla="*/ 739254 w 2089912"/>
                <a:gd name="connsiteY7" fmla="*/ 809767 h 885833"/>
                <a:gd name="connsiteX8" fmla="*/ 889379 w 2089912"/>
                <a:gd name="connsiteY8" fmla="*/ 18197 h 885833"/>
                <a:gd name="connsiteX9" fmla="*/ 984913 w 2089912"/>
                <a:gd name="connsiteY9" fmla="*/ 809767 h 885833"/>
                <a:gd name="connsiteX10" fmla="*/ 1135039 w 2089912"/>
                <a:gd name="connsiteY10" fmla="*/ 18197 h 885833"/>
                <a:gd name="connsiteX11" fmla="*/ 1216925 w 2089912"/>
                <a:gd name="connsiteY11" fmla="*/ 823415 h 885833"/>
                <a:gd name="connsiteX12" fmla="*/ 1380699 w 2089912"/>
                <a:gd name="connsiteY12" fmla="*/ 18197 h 885833"/>
                <a:gd name="connsiteX13" fmla="*/ 1462585 w 2089912"/>
                <a:gd name="connsiteY13" fmla="*/ 823415 h 885833"/>
                <a:gd name="connsiteX14" fmla="*/ 1599063 w 2089912"/>
                <a:gd name="connsiteY14" fmla="*/ 4549 h 885833"/>
                <a:gd name="connsiteX15" fmla="*/ 1680949 w 2089912"/>
                <a:gd name="connsiteY15" fmla="*/ 823415 h 885833"/>
                <a:gd name="connsiteX16" fmla="*/ 1787075 w 2089912"/>
                <a:gd name="connsiteY16" fmla="*/ 379055 h 885833"/>
                <a:gd name="connsiteX17" fmla="*/ 2052540 w 2089912"/>
                <a:gd name="connsiteY17" fmla="*/ 394545 h 885833"/>
                <a:gd name="connsiteX18" fmla="*/ 2011307 w 2089912"/>
                <a:gd name="connsiteY18" fmla="*/ 370395 h 885833"/>
                <a:gd name="connsiteX0" fmla="*/ 61145 w 2135135"/>
                <a:gd name="connsiteY0" fmla="*/ 464024 h 881284"/>
                <a:gd name="connsiteX1" fmla="*/ 15922 w 2135135"/>
                <a:gd name="connsiteY1" fmla="*/ 484663 h 881284"/>
                <a:gd name="connsiteX2" fmla="*/ 156680 w 2135135"/>
                <a:gd name="connsiteY2" fmla="*/ 54591 h 881284"/>
                <a:gd name="connsiteX3" fmla="*/ 293157 w 2135135"/>
                <a:gd name="connsiteY3" fmla="*/ 764275 h 881284"/>
                <a:gd name="connsiteX4" fmla="*/ 456931 w 2135135"/>
                <a:gd name="connsiteY4" fmla="*/ 13648 h 881284"/>
                <a:gd name="connsiteX5" fmla="*/ 552465 w 2135135"/>
                <a:gd name="connsiteY5" fmla="*/ 791570 h 881284"/>
                <a:gd name="connsiteX6" fmla="*/ 702590 w 2135135"/>
                <a:gd name="connsiteY6" fmla="*/ 13648 h 881284"/>
                <a:gd name="connsiteX7" fmla="*/ 784477 w 2135135"/>
                <a:gd name="connsiteY7" fmla="*/ 805218 h 881284"/>
                <a:gd name="connsiteX8" fmla="*/ 934602 w 2135135"/>
                <a:gd name="connsiteY8" fmla="*/ 13648 h 881284"/>
                <a:gd name="connsiteX9" fmla="*/ 1030136 w 2135135"/>
                <a:gd name="connsiteY9" fmla="*/ 805218 h 881284"/>
                <a:gd name="connsiteX10" fmla="*/ 1180262 w 2135135"/>
                <a:gd name="connsiteY10" fmla="*/ 13648 h 881284"/>
                <a:gd name="connsiteX11" fmla="*/ 1262148 w 2135135"/>
                <a:gd name="connsiteY11" fmla="*/ 818866 h 881284"/>
                <a:gd name="connsiteX12" fmla="*/ 1425922 w 2135135"/>
                <a:gd name="connsiteY12" fmla="*/ 13648 h 881284"/>
                <a:gd name="connsiteX13" fmla="*/ 1507808 w 2135135"/>
                <a:gd name="connsiteY13" fmla="*/ 818866 h 881284"/>
                <a:gd name="connsiteX14" fmla="*/ 1644286 w 2135135"/>
                <a:gd name="connsiteY14" fmla="*/ 0 h 881284"/>
                <a:gd name="connsiteX15" fmla="*/ 1726172 w 2135135"/>
                <a:gd name="connsiteY15" fmla="*/ 818866 h 881284"/>
                <a:gd name="connsiteX16" fmla="*/ 1832298 w 2135135"/>
                <a:gd name="connsiteY16" fmla="*/ 374506 h 881284"/>
                <a:gd name="connsiteX17" fmla="*/ 2097763 w 2135135"/>
                <a:gd name="connsiteY17" fmla="*/ 389996 h 881284"/>
                <a:gd name="connsiteX18" fmla="*/ 2056530 w 2135135"/>
                <a:gd name="connsiteY18" fmla="*/ 365846 h 881284"/>
                <a:gd name="connsiteX0" fmla="*/ 61145 w 2135135"/>
                <a:gd name="connsiteY0" fmla="*/ 471862 h 889122"/>
                <a:gd name="connsiteX1" fmla="*/ 15922 w 2135135"/>
                <a:gd name="connsiteY1" fmla="*/ 492501 h 889122"/>
                <a:gd name="connsiteX2" fmla="*/ 94082 w 2135135"/>
                <a:gd name="connsiteY2" fmla="*/ 397540 h 889122"/>
                <a:gd name="connsiteX3" fmla="*/ 156680 w 2135135"/>
                <a:gd name="connsiteY3" fmla="*/ 62429 h 889122"/>
                <a:gd name="connsiteX4" fmla="*/ 293157 w 2135135"/>
                <a:gd name="connsiteY4" fmla="*/ 772113 h 889122"/>
                <a:gd name="connsiteX5" fmla="*/ 456931 w 2135135"/>
                <a:gd name="connsiteY5" fmla="*/ 21486 h 889122"/>
                <a:gd name="connsiteX6" fmla="*/ 552465 w 2135135"/>
                <a:gd name="connsiteY6" fmla="*/ 799408 h 889122"/>
                <a:gd name="connsiteX7" fmla="*/ 702590 w 2135135"/>
                <a:gd name="connsiteY7" fmla="*/ 21486 h 889122"/>
                <a:gd name="connsiteX8" fmla="*/ 784477 w 2135135"/>
                <a:gd name="connsiteY8" fmla="*/ 813056 h 889122"/>
                <a:gd name="connsiteX9" fmla="*/ 934602 w 2135135"/>
                <a:gd name="connsiteY9" fmla="*/ 21486 h 889122"/>
                <a:gd name="connsiteX10" fmla="*/ 1030136 w 2135135"/>
                <a:gd name="connsiteY10" fmla="*/ 813056 h 889122"/>
                <a:gd name="connsiteX11" fmla="*/ 1180262 w 2135135"/>
                <a:gd name="connsiteY11" fmla="*/ 21486 h 889122"/>
                <a:gd name="connsiteX12" fmla="*/ 1262148 w 2135135"/>
                <a:gd name="connsiteY12" fmla="*/ 826704 h 889122"/>
                <a:gd name="connsiteX13" fmla="*/ 1425922 w 2135135"/>
                <a:gd name="connsiteY13" fmla="*/ 21486 h 889122"/>
                <a:gd name="connsiteX14" fmla="*/ 1507808 w 2135135"/>
                <a:gd name="connsiteY14" fmla="*/ 826704 h 889122"/>
                <a:gd name="connsiteX15" fmla="*/ 1644286 w 2135135"/>
                <a:gd name="connsiteY15" fmla="*/ 7838 h 889122"/>
                <a:gd name="connsiteX16" fmla="*/ 1726172 w 2135135"/>
                <a:gd name="connsiteY16" fmla="*/ 826704 h 889122"/>
                <a:gd name="connsiteX17" fmla="*/ 1832298 w 2135135"/>
                <a:gd name="connsiteY17" fmla="*/ 382344 h 889122"/>
                <a:gd name="connsiteX18" fmla="*/ 2097763 w 2135135"/>
                <a:gd name="connsiteY18" fmla="*/ 397834 h 889122"/>
                <a:gd name="connsiteX19" fmla="*/ 2056530 w 2135135"/>
                <a:gd name="connsiteY19" fmla="*/ 373684 h 889122"/>
                <a:gd name="connsiteX0" fmla="*/ 61145 w 2135135"/>
                <a:gd name="connsiteY0" fmla="*/ 549248 h 966508"/>
                <a:gd name="connsiteX1" fmla="*/ 15922 w 2135135"/>
                <a:gd name="connsiteY1" fmla="*/ 569887 h 966508"/>
                <a:gd name="connsiteX2" fmla="*/ 94082 w 2135135"/>
                <a:gd name="connsiteY2" fmla="*/ 474926 h 966508"/>
                <a:gd name="connsiteX3" fmla="*/ 242251 w 2135135"/>
                <a:gd name="connsiteY3" fmla="*/ 62429 h 966508"/>
                <a:gd name="connsiteX4" fmla="*/ 293157 w 2135135"/>
                <a:gd name="connsiteY4" fmla="*/ 849499 h 966508"/>
                <a:gd name="connsiteX5" fmla="*/ 456931 w 2135135"/>
                <a:gd name="connsiteY5" fmla="*/ 98872 h 966508"/>
                <a:gd name="connsiteX6" fmla="*/ 552465 w 2135135"/>
                <a:gd name="connsiteY6" fmla="*/ 876794 h 966508"/>
                <a:gd name="connsiteX7" fmla="*/ 702590 w 2135135"/>
                <a:gd name="connsiteY7" fmla="*/ 98872 h 966508"/>
                <a:gd name="connsiteX8" fmla="*/ 784477 w 2135135"/>
                <a:gd name="connsiteY8" fmla="*/ 890442 h 966508"/>
                <a:gd name="connsiteX9" fmla="*/ 934602 w 2135135"/>
                <a:gd name="connsiteY9" fmla="*/ 98872 h 966508"/>
                <a:gd name="connsiteX10" fmla="*/ 1030136 w 2135135"/>
                <a:gd name="connsiteY10" fmla="*/ 890442 h 966508"/>
                <a:gd name="connsiteX11" fmla="*/ 1180262 w 2135135"/>
                <a:gd name="connsiteY11" fmla="*/ 98872 h 966508"/>
                <a:gd name="connsiteX12" fmla="*/ 1262148 w 2135135"/>
                <a:gd name="connsiteY12" fmla="*/ 904090 h 966508"/>
                <a:gd name="connsiteX13" fmla="*/ 1425922 w 2135135"/>
                <a:gd name="connsiteY13" fmla="*/ 98872 h 966508"/>
                <a:gd name="connsiteX14" fmla="*/ 1507808 w 2135135"/>
                <a:gd name="connsiteY14" fmla="*/ 904090 h 966508"/>
                <a:gd name="connsiteX15" fmla="*/ 1644286 w 2135135"/>
                <a:gd name="connsiteY15" fmla="*/ 85224 h 966508"/>
                <a:gd name="connsiteX16" fmla="*/ 1726172 w 2135135"/>
                <a:gd name="connsiteY16" fmla="*/ 904090 h 966508"/>
                <a:gd name="connsiteX17" fmla="*/ 1832298 w 2135135"/>
                <a:gd name="connsiteY17" fmla="*/ 459730 h 966508"/>
                <a:gd name="connsiteX18" fmla="*/ 2097763 w 2135135"/>
                <a:gd name="connsiteY18" fmla="*/ 475220 h 966508"/>
                <a:gd name="connsiteX19" fmla="*/ 2056530 w 2135135"/>
                <a:gd name="connsiteY19" fmla="*/ 451070 h 9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5135" h="966508">
                  <a:moveTo>
                    <a:pt x="61145" y="549248"/>
                  </a:moveTo>
                  <a:cubicBezTo>
                    <a:pt x="53184" y="556072"/>
                    <a:pt x="0" y="638126"/>
                    <a:pt x="15922" y="569887"/>
                  </a:cubicBezTo>
                  <a:cubicBezTo>
                    <a:pt x="7268" y="570416"/>
                    <a:pt x="56361" y="559502"/>
                    <a:pt x="94082" y="474926"/>
                  </a:cubicBezTo>
                  <a:cubicBezTo>
                    <a:pt x="131804" y="390350"/>
                    <a:pt x="209072" y="0"/>
                    <a:pt x="242251" y="62429"/>
                  </a:cubicBezTo>
                  <a:cubicBezTo>
                    <a:pt x="275430" y="124858"/>
                    <a:pt x="257377" y="843425"/>
                    <a:pt x="293157" y="849499"/>
                  </a:cubicBezTo>
                  <a:cubicBezTo>
                    <a:pt x="328937" y="855573"/>
                    <a:pt x="413713" y="94323"/>
                    <a:pt x="456931" y="98872"/>
                  </a:cubicBezTo>
                  <a:cubicBezTo>
                    <a:pt x="500149" y="103421"/>
                    <a:pt x="511522" y="876794"/>
                    <a:pt x="552465" y="876794"/>
                  </a:cubicBezTo>
                  <a:cubicBezTo>
                    <a:pt x="593408" y="876794"/>
                    <a:pt x="663921" y="96597"/>
                    <a:pt x="702590" y="98872"/>
                  </a:cubicBezTo>
                  <a:cubicBezTo>
                    <a:pt x="741259" y="101147"/>
                    <a:pt x="745808" y="890442"/>
                    <a:pt x="784477" y="890442"/>
                  </a:cubicBezTo>
                  <a:cubicBezTo>
                    <a:pt x="823146" y="890442"/>
                    <a:pt x="893659" y="98872"/>
                    <a:pt x="934602" y="98872"/>
                  </a:cubicBezTo>
                  <a:cubicBezTo>
                    <a:pt x="975545" y="98872"/>
                    <a:pt x="989193" y="890442"/>
                    <a:pt x="1030136" y="890442"/>
                  </a:cubicBezTo>
                  <a:cubicBezTo>
                    <a:pt x="1071079" y="890442"/>
                    <a:pt x="1141593" y="96597"/>
                    <a:pt x="1180262" y="98872"/>
                  </a:cubicBezTo>
                  <a:cubicBezTo>
                    <a:pt x="1218931" y="101147"/>
                    <a:pt x="1221205" y="904090"/>
                    <a:pt x="1262148" y="904090"/>
                  </a:cubicBezTo>
                  <a:cubicBezTo>
                    <a:pt x="1303091" y="904090"/>
                    <a:pt x="1384979" y="98872"/>
                    <a:pt x="1425922" y="98872"/>
                  </a:cubicBezTo>
                  <a:cubicBezTo>
                    <a:pt x="1466865" y="98872"/>
                    <a:pt x="1471414" y="906365"/>
                    <a:pt x="1507808" y="904090"/>
                  </a:cubicBezTo>
                  <a:cubicBezTo>
                    <a:pt x="1544202" y="901815"/>
                    <a:pt x="1607892" y="85224"/>
                    <a:pt x="1644286" y="85224"/>
                  </a:cubicBezTo>
                  <a:cubicBezTo>
                    <a:pt x="1680680" y="85224"/>
                    <a:pt x="1694837" y="841672"/>
                    <a:pt x="1726172" y="904090"/>
                  </a:cubicBezTo>
                  <a:cubicBezTo>
                    <a:pt x="1757507" y="966508"/>
                    <a:pt x="1770366" y="531208"/>
                    <a:pt x="1832298" y="459730"/>
                  </a:cubicBezTo>
                  <a:cubicBezTo>
                    <a:pt x="1894230" y="388252"/>
                    <a:pt x="2060391" y="476663"/>
                    <a:pt x="2097763" y="475220"/>
                  </a:cubicBezTo>
                  <a:cubicBezTo>
                    <a:pt x="2135135" y="473777"/>
                    <a:pt x="2102023" y="460168"/>
                    <a:pt x="2056530" y="45107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 rot="1364909" flipV="1">
              <a:off x="2478031" y="3028958"/>
              <a:ext cx="344244" cy="165248"/>
            </a:xfrm>
            <a:prstGeom prst="straightConnector1">
              <a:avLst/>
            </a:prstGeom>
            <a:ln w="3492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66"/>
          <p:cNvGrpSpPr/>
          <p:nvPr/>
        </p:nvGrpSpPr>
        <p:grpSpPr>
          <a:xfrm rot="20353848">
            <a:off x="1585413" y="4965783"/>
            <a:ext cx="1398954" cy="360351"/>
            <a:chOff x="696107" y="2182446"/>
            <a:chExt cx="2135135" cy="1011760"/>
          </a:xfrm>
        </p:grpSpPr>
        <p:sp>
          <p:nvSpPr>
            <p:cNvPr id="124" name="Freeform 123"/>
            <p:cNvSpPr/>
            <p:nvPr/>
          </p:nvSpPr>
          <p:spPr>
            <a:xfrm rot="1081170">
              <a:off x="696107" y="2182446"/>
              <a:ext cx="2135135" cy="732607"/>
            </a:xfrm>
            <a:custGeom>
              <a:avLst/>
              <a:gdLst>
                <a:gd name="connsiteX0" fmla="*/ 15922 w 2222311"/>
                <a:gd name="connsiteY0" fmla="*/ 468573 h 873457"/>
                <a:gd name="connsiteX1" fmla="*/ 15922 w 2222311"/>
                <a:gd name="connsiteY1" fmla="*/ 413982 h 873457"/>
                <a:gd name="connsiteX2" fmla="*/ 111457 w 2222311"/>
                <a:gd name="connsiteY2" fmla="*/ 59140 h 873457"/>
                <a:gd name="connsiteX3" fmla="*/ 247934 w 2222311"/>
                <a:gd name="connsiteY3" fmla="*/ 768824 h 873457"/>
                <a:gd name="connsiteX4" fmla="*/ 411708 w 2222311"/>
                <a:gd name="connsiteY4" fmla="*/ 18197 h 873457"/>
                <a:gd name="connsiteX5" fmla="*/ 507242 w 2222311"/>
                <a:gd name="connsiteY5" fmla="*/ 796119 h 873457"/>
                <a:gd name="connsiteX6" fmla="*/ 657367 w 2222311"/>
                <a:gd name="connsiteY6" fmla="*/ 18197 h 873457"/>
                <a:gd name="connsiteX7" fmla="*/ 739254 w 2222311"/>
                <a:gd name="connsiteY7" fmla="*/ 809767 h 873457"/>
                <a:gd name="connsiteX8" fmla="*/ 889379 w 2222311"/>
                <a:gd name="connsiteY8" fmla="*/ 18197 h 873457"/>
                <a:gd name="connsiteX9" fmla="*/ 984913 w 2222311"/>
                <a:gd name="connsiteY9" fmla="*/ 809767 h 873457"/>
                <a:gd name="connsiteX10" fmla="*/ 1135039 w 2222311"/>
                <a:gd name="connsiteY10" fmla="*/ 18197 h 873457"/>
                <a:gd name="connsiteX11" fmla="*/ 1216925 w 2222311"/>
                <a:gd name="connsiteY11" fmla="*/ 823415 h 873457"/>
                <a:gd name="connsiteX12" fmla="*/ 1380699 w 2222311"/>
                <a:gd name="connsiteY12" fmla="*/ 18197 h 873457"/>
                <a:gd name="connsiteX13" fmla="*/ 1462585 w 2222311"/>
                <a:gd name="connsiteY13" fmla="*/ 823415 h 873457"/>
                <a:gd name="connsiteX14" fmla="*/ 1599063 w 2222311"/>
                <a:gd name="connsiteY14" fmla="*/ 4549 h 873457"/>
                <a:gd name="connsiteX15" fmla="*/ 1680949 w 2222311"/>
                <a:gd name="connsiteY15" fmla="*/ 823415 h 873457"/>
                <a:gd name="connsiteX16" fmla="*/ 1831075 w 2222311"/>
                <a:gd name="connsiteY16" fmla="*/ 304800 h 873457"/>
                <a:gd name="connsiteX17" fmla="*/ 2172269 w 2222311"/>
                <a:gd name="connsiteY17" fmla="*/ 277504 h 873457"/>
                <a:gd name="connsiteX18" fmla="*/ 2131325 w 2222311"/>
                <a:gd name="connsiteY18" fmla="*/ 250209 h 873457"/>
                <a:gd name="connsiteX0" fmla="*/ 15922 w 2202308"/>
                <a:gd name="connsiteY0" fmla="*/ 468573 h 873457"/>
                <a:gd name="connsiteX1" fmla="*/ 15922 w 2202308"/>
                <a:gd name="connsiteY1" fmla="*/ 413982 h 873457"/>
                <a:gd name="connsiteX2" fmla="*/ 111457 w 2202308"/>
                <a:gd name="connsiteY2" fmla="*/ 59140 h 873457"/>
                <a:gd name="connsiteX3" fmla="*/ 247934 w 2202308"/>
                <a:gd name="connsiteY3" fmla="*/ 768824 h 873457"/>
                <a:gd name="connsiteX4" fmla="*/ 411708 w 2202308"/>
                <a:gd name="connsiteY4" fmla="*/ 18197 h 873457"/>
                <a:gd name="connsiteX5" fmla="*/ 507242 w 2202308"/>
                <a:gd name="connsiteY5" fmla="*/ 796119 h 873457"/>
                <a:gd name="connsiteX6" fmla="*/ 657367 w 2202308"/>
                <a:gd name="connsiteY6" fmla="*/ 18197 h 873457"/>
                <a:gd name="connsiteX7" fmla="*/ 739254 w 2202308"/>
                <a:gd name="connsiteY7" fmla="*/ 809767 h 873457"/>
                <a:gd name="connsiteX8" fmla="*/ 889379 w 2202308"/>
                <a:gd name="connsiteY8" fmla="*/ 18197 h 873457"/>
                <a:gd name="connsiteX9" fmla="*/ 984913 w 2202308"/>
                <a:gd name="connsiteY9" fmla="*/ 809767 h 873457"/>
                <a:gd name="connsiteX10" fmla="*/ 1135039 w 2202308"/>
                <a:gd name="connsiteY10" fmla="*/ 18197 h 873457"/>
                <a:gd name="connsiteX11" fmla="*/ 1216925 w 2202308"/>
                <a:gd name="connsiteY11" fmla="*/ 823415 h 873457"/>
                <a:gd name="connsiteX12" fmla="*/ 1380699 w 2202308"/>
                <a:gd name="connsiteY12" fmla="*/ 18197 h 873457"/>
                <a:gd name="connsiteX13" fmla="*/ 1462585 w 2202308"/>
                <a:gd name="connsiteY13" fmla="*/ 823415 h 873457"/>
                <a:gd name="connsiteX14" fmla="*/ 1599063 w 2202308"/>
                <a:gd name="connsiteY14" fmla="*/ 4549 h 873457"/>
                <a:gd name="connsiteX15" fmla="*/ 1680949 w 2202308"/>
                <a:gd name="connsiteY15" fmla="*/ 823415 h 873457"/>
                <a:gd name="connsiteX16" fmla="*/ 1831075 w 2202308"/>
                <a:gd name="connsiteY16" fmla="*/ 304800 h 873457"/>
                <a:gd name="connsiteX17" fmla="*/ 2172269 w 2202308"/>
                <a:gd name="connsiteY17" fmla="*/ 277504 h 873457"/>
                <a:gd name="connsiteX18" fmla="*/ 2011307 w 2202308"/>
                <a:gd name="connsiteY18" fmla="*/ 370395 h 873457"/>
                <a:gd name="connsiteX0" fmla="*/ 15922 w 2082579"/>
                <a:gd name="connsiteY0" fmla="*/ 468573 h 873457"/>
                <a:gd name="connsiteX1" fmla="*/ 15922 w 2082579"/>
                <a:gd name="connsiteY1" fmla="*/ 413982 h 873457"/>
                <a:gd name="connsiteX2" fmla="*/ 111457 w 2082579"/>
                <a:gd name="connsiteY2" fmla="*/ 59140 h 873457"/>
                <a:gd name="connsiteX3" fmla="*/ 247934 w 2082579"/>
                <a:gd name="connsiteY3" fmla="*/ 768824 h 873457"/>
                <a:gd name="connsiteX4" fmla="*/ 411708 w 2082579"/>
                <a:gd name="connsiteY4" fmla="*/ 18197 h 873457"/>
                <a:gd name="connsiteX5" fmla="*/ 507242 w 2082579"/>
                <a:gd name="connsiteY5" fmla="*/ 796119 h 873457"/>
                <a:gd name="connsiteX6" fmla="*/ 657367 w 2082579"/>
                <a:gd name="connsiteY6" fmla="*/ 18197 h 873457"/>
                <a:gd name="connsiteX7" fmla="*/ 739254 w 2082579"/>
                <a:gd name="connsiteY7" fmla="*/ 809767 h 873457"/>
                <a:gd name="connsiteX8" fmla="*/ 889379 w 2082579"/>
                <a:gd name="connsiteY8" fmla="*/ 18197 h 873457"/>
                <a:gd name="connsiteX9" fmla="*/ 984913 w 2082579"/>
                <a:gd name="connsiteY9" fmla="*/ 809767 h 873457"/>
                <a:gd name="connsiteX10" fmla="*/ 1135039 w 2082579"/>
                <a:gd name="connsiteY10" fmla="*/ 18197 h 873457"/>
                <a:gd name="connsiteX11" fmla="*/ 1216925 w 2082579"/>
                <a:gd name="connsiteY11" fmla="*/ 823415 h 873457"/>
                <a:gd name="connsiteX12" fmla="*/ 1380699 w 2082579"/>
                <a:gd name="connsiteY12" fmla="*/ 18197 h 873457"/>
                <a:gd name="connsiteX13" fmla="*/ 1462585 w 2082579"/>
                <a:gd name="connsiteY13" fmla="*/ 823415 h 873457"/>
                <a:gd name="connsiteX14" fmla="*/ 1599063 w 2082579"/>
                <a:gd name="connsiteY14" fmla="*/ 4549 h 873457"/>
                <a:gd name="connsiteX15" fmla="*/ 1680949 w 2082579"/>
                <a:gd name="connsiteY15" fmla="*/ 823415 h 873457"/>
                <a:gd name="connsiteX16" fmla="*/ 1831075 w 2082579"/>
                <a:gd name="connsiteY16" fmla="*/ 304800 h 873457"/>
                <a:gd name="connsiteX17" fmla="*/ 2052540 w 2082579"/>
                <a:gd name="connsiteY17" fmla="*/ 394545 h 873457"/>
                <a:gd name="connsiteX18" fmla="*/ 2011307 w 2082579"/>
                <a:gd name="connsiteY18" fmla="*/ 370395 h 873457"/>
                <a:gd name="connsiteX0" fmla="*/ 15922 w 2089912"/>
                <a:gd name="connsiteY0" fmla="*/ 468573 h 885833"/>
                <a:gd name="connsiteX1" fmla="*/ 15922 w 2089912"/>
                <a:gd name="connsiteY1" fmla="*/ 413982 h 885833"/>
                <a:gd name="connsiteX2" fmla="*/ 111457 w 2089912"/>
                <a:gd name="connsiteY2" fmla="*/ 59140 h 885833"/>
                <a:gd name="connsiteX3" fmla="*/ 247934 w 2089912"/>
                <a:gd name="connsiteY3" fmla="*/ 768824 h 885833"/>
                <a:gd name="connsiteX4" fmla="*/ 411708 w 2089912"/>
                <a:gd name="connsiteY4" fmla="*/ 18197 h 885833"/>
                <a:gd name="connsiteX5" fmla="*/ 507242 w 2089912"/>
                <a:gd name="connsiteY5" fmla="*/ 796119 h 885833"/>
                <a:gd name="connsiteX6" fmla="*/ 657367 w 2089912"/>
                <a:gd name="connsiteY6" fmla="*/ 18197 h 885833"/>
                <a:gd name="connsiteX7" fmla="*/ 739254 w 2089912"/>
                <a:gd name="connsiteY7" fmla="*/ 809767 h 885833"/>
                <a:gd name="connsiteX8" fmla="*/ 889379 w 2089912"/>
                <a:gd name="connsiteY8" fmla="*/ 18197 h 885833"/>
                <a:gd name="connsiteX9" fmla="*/ 984913 w 2089912"/>
                <a:gd name="connsiteY9" fmla="*/ 809767 h 885833"/>
                <a:gd name="connsiteX10" fmla="*/ 1135039 w 2089912"/>
                <a:gd name="connsiteY10" fmla="*/ 18197 h 885833"/>
                <a:gd name="connsiteX11" fmla="*/ 1216925 w 2089912"/>
                <a:gd name="connsiteY11" fmla="*/ 823415 h 885833"/>
                <a:gd name="connsiteX12" fmla="*/ 1380699 w 2089912"/>
                <a:gd name="connsiteY12" fmla="*/ 18197 h 885833"/>
                <a:gd name="connsiteX13" fmla="*/ 1462585 w 2089912"/>
                <a:gd name="connsiteY13" fmla="*/ 823415 h 885833"/>
                <a:gd name="connsiteX14" fmla="*/ 1599063 w 2089912"/>
                <a:gd name="connsiteY14" fmla="*/ 4549 h 885833"/>
                <a:gd name="connsiteX15" fmla="*/ 1680949 w 2089912"/>
                <a:gd name="connsiteY15" fmla="*/ 823415 h 885833"/>
                <a:gd name="connsiteX16" fmla="*/ 1787075 w 2089912"/>
                <a:gd name="connsiteY16" fmla="*/ 379055 h 885833"/>
                <a:gd name="connsiteX17" fmla="*/ 2052540 w 2089912"/>
                <a:gd name="connsiteY17" fmla="*/ 394545 h 885833"/>
                <a:gd name="connsiteX18" fmla="*/ 2011307 w 2089912"/>
                <a:gd name="connsiteY18" fmla="*/ 370395 h 885833"/>
                <a:gd name="connsiteX0" fmla="*/ 61145 w 2135135"/>
                <a:gd name="connsiteY0" fmla="*/ 464024 h 881284"/>
                <a:gd name="connsiteX1" fmla="*/ 15922 w 2135135"/>
                <a:gd name="connsiteY1" fmla="*/ 484663 h 881284"/>
                <a:gd name="connsiteX2" fmla="*/ 156680 w 2135135"/>
                <a:gd name="connsiteY2" fmla="*/ 54591 h 881284"/>
                <a:gd name="connsiteX3" fmla="*/ 293157 w 2135135"/>
                <a:gd name="connsiteY3" fmla="*/ 764275 h 881284"/>
                <a:gd name="connsiteX4" fmla="*/ 456931 w 2135135"/>
                <a:gd name="connsiteY4" fmla="*/ 13648 h 881284"/>
                <a:gd name="connsiteX5" fmla="*/ 552465 w 2135135"/>
                <a:gd name="connsiteY5" fmla="*/ 791570 h 881284"/>
                <a:gd name="connsiteX6" fmla="*/ 702590 w 2135135"/>
                <a:gd name="connsiteY6" fmla="*/ 13648 h 881284"/>
                <a:gd name="connsiteX7" fmla="*/ 784477 w 2135135"/>
                <a:gd name="connsiteY7" fmla="*/ 805218 h 881284"/>
                <a:gd name="connsiteX8" fmla="*/ 934602 w 2135135"/>
                <a:gd name="connsiteY8" fmla="*/ 13648 h 881284"/>
                <a:gd name="connsiteX9" fmla="*/ 1030136 w 2135135"/>
                <a:gd name="connsiteY9" fmla="*/ 805218 h 881284"/>
                <a:gd name="connsiteX10" fmla="*/ 1180262 w 2135135"/>
                <a:gd name="connsiteY10" fmla="*/ 13648 h 881284"/>
                <a:gd name="connsiteX11" fmla="*/ 1262148 w 2135135"/>
                <a:gd name="connsiteY11" fmla="*/ 818866 h 881284"/>
                <a:gd name="connsiteX12" fmla="*/ 1425922 w 2135135"/>
                <a:gd name="connsiteY12" fmla="*/ 13648 h 881284"/>
                <a:gd name="connsiteX13" fmla="*/ 1507808 w 2135135"/>
                <a:gd name="connsiteY13" fmla="*/ 818866 h 881284"/>
                <a:gd name="connsiteX14" fmla="*/ 1644286 w 2135135"/>
                <a:gd name="connsiteY14" fmla="*/ 0 h 881284"/>
                <a:gd name="connsiteX15" fmla="*/ 1726172 w 2135135"/>
                <a:gd name="connsiteY15" fmla="*/ 818866 h 881284"/>
                <a:gd name="connsiteX16" fmla="*/ 1832298 w 2135135"/>
                <a:gd name="connsiteY16" fmla="*/ 374506 h 881284"/>
                <a:gd name="connsiteX17" fmla="*/ 2097763 w 2135135"/>
                <a:gd name="connsiteY17" fmla="*/ 389996 h 881284"/>
                <a:gd name="connsiteX18" fmla="*/ 2056530 w 2135135"/>
                <a:gd name="connsiteY18" fmla="*/ 365846 h 881284"/>
                <a:gd name="connsiteX0" fmla="*/ 61145 w 2135135"/>
                <a:gd name="connsiteY0" fmla="*/ 471862 h 889122"/>
                <a:gd name="connsiteX1" fmla="*/ 15922 w 2135135"/>
                <a:gd name="connsiteY1" fmla="*/ 492501 h 889122"/>
                <a:gd name="connsiteX2" fmla="*/ 94082 w 2135135"/>
                <a:gd name="connsiteY2" fmla="*/ 397540 h 889122"/>
                <a:gd name="connsiteX3" fmla="*/ 156680 w 2135135"/>
                <a:gd name="connsiteY3" fmla="*/ 62429 h 889122"/>
                <a:gd name="connsiteX4" fmla="*/ 293157 w 2135135"/>
                <a:gd name="connsiteY4" fmla="*/ 772113 h 889122"/>
                <a:gd name="connsiteX5" fmla="*/ 456931 w 2135135"/>
                <a:gd name="connsiteY5" fmla="*/ 21486 h 889122"/>
                <a:gd name="connsiteX6" fmla="*/ 552465 w 2135135"/>
                <a:gd name="connsiteY6" fmla="*/ 799408 h 889122"/>
                <a:gd name="connsiteX7" fmla="*/ 702590 w 2135135"/>
                <a:gd name="connsiteY7" fmla="*/ 21486 h 889122"/>
                <a:gd name="connsiteX8" fmla="*/ 784477 w 2135135"/>
                <a:gd name="connsiteY8" fmla="*/ 813056 h 889122"/>
                <a:gd name="connsiteX9" fmla="*/ 934602 w 2135135"/>
                <a:gd name="connsiteY9" fmla="*/ 21486 h 889122"/>
                <a:gd name="connsiteX10" fmla="*/ 1030136 w 2135135"/>
                <a:gd name="connsiteY10" fmla="*/ 813056 h 889122"/>
                <a:gd name="connsiteX11" fmla="*/ 1180262 w 2135135"/>
                <a:gd name="connsiteY11" fmla="*/ 21486 h 889122"/>
                <a:gd name="connsiteX12" fmla="*/ 1262148 w 2135135"/>
                <a:gd name="connsiteY12" fmla="*/ 826704 h 889122"/>
                <a:gd name="connsiteX13" fmla="*/ 1425922 w 2135135"/>
                <a:gd name="connsiteY13" fmla="*/ 21486 h 889122"/>
                <a:gd name="connsiteX14" fmla="*/ 1507808 w 2135135"/>
                <a:gd name="connsiteY14" fmla="*/ 826704 h 889122"/>
                <a:gd name="connsiteX15" fmla="*/ 1644286 w 2135135"/>
                <a:gd name="connsiteY15" fmla="*/ 7838 h 889122"/>
                <a:gd name="connsiteX16" fmla="*/ 1726172 w 2135135"/>
                <a:gd name="connsiteY16" fmla="*/ 826704 h 889122"/>
                <a:gd name="connsiteX17" fmla="*/ 1832298 w 2135135"/>
                <a:gd name="connsiteY17" fmla="*/ 382344 h 889122"/>
                <a:gd name="connsiteX18" fmla="*/ 2097763 w 2135135"/>
                <a:gd name="connsiteY18" fmla="*/ 397834 h 889122"/>
                <a:gd name="connsiteX19" fmla="*/ 2056530 w 2135135"/>
                <a:gd name="connsiteY19" fmla="*/ 373684 h 889122"/>
                <a:gd name="connsiteX0" fmla="*/ 61145 w 2135135"/>
                <a:gd name="connsiteY0" fmla="*/ 549248 h 966508"/>
                <a:gd name="connsiteX1" fmla="*/ 15922 w 2135135"/>
                <a:gd name="connsiteY1" fmla="*/ 569887 h 966508"/>
                <a:gd name="connsiteX2" fmla="*/ 94082 w 2135135"/>
                <a:gd name="connsiteY2" fmla="*/ 474926 h 966508"/>
                <a:gd name="connsiteX3" fmla="*/ 242251 w 2135135"/>
                <a:gd name="connsiteY3" fmla="*/ 62429 h 966508"/>
                <a:gd name="connsiteX4" fmla="*/ 293157 w 2135135"/>
                <a:gd name="connsiteY4" fmla="*/ 849499 h 966508"/>
                <a:gd name="connsiteX5" fmla="*/ 456931 w 2135135"/>
                <a:gd name="connsiteY5" fmla="*/ 98872 h 966508"/>
                <a:gd name="connsiteX6" fmla="*/ 552465 w 2135135"/>
                <a:gd name="connsiteY6" fmla="*/ 876794 h 966508"/>
                <a:gd name="connsiteX7" fmla="*/ 702590 w 2135135"/>
                <a:gd name="connsiteY7" fmla="*/ 98872 h 966508"/>
                <a:gd name="connsiteX8" fmla="*/ 784477 w 2135135"/>
                <a:gd name="connsiteY8" fmla="*/ 890442 h 966508"/>
                <a:gd name="connsiteX9" fmla="*/ 934602 w 2135135"/>
                <a:gd name="connsiteY9" fmla="*/ 98872 h 966508"/>
                <a:gd name="connsiteX10" fmla="*/ 1030136 w 2135135"/>
                <a:gd name="connsiteY10" fmla="*/ 890442 h 966508"/>
                <a:gd name="connsiteX11" fmla="*/ 1180262 w 2135135"/>
                <a:gd name="connsiteY11" fmla="*/ 98872 h 966508"/>
                <a:gd name="connsiteX12" fmla="*/ 1262148 w 2135135"/>
                <a:gd name="connsiteY12" fmla="*/ 904090 h 966508"/>
                <a:gd name="connsiteX13" fmla="*/ 1425922 w 2135135"/>
                <a:gd name="connsiteY13" fmla="*/ 98872 h 966508"/>
                <a:gd name="connsiteX14" fmla="*/ 1507808 w 2135135"/>
                <a:gd name="connsiteY14" fmla="*/ 904090 h 966508"/>
                <a:gd name="connsiteX15" fmla="*/ 1644286 w 2135135"/>
                <a:gd name="connsiteY15" fmla="*/ 85224 h 966508"/>
                <a:gd name="connsiteX16" fmla="*/ 1726172 w 2135135"/>
                <a:gd name="connsiteY16" fmla="*/ 904090 h 966508"/>
                <a:gd name="connsiteX17" fmla="*/ 1832298 w 2135135"/>
                <a:gd name="connsiteY17" fmla="*/ 459730 h 966508"/>
                <a:gd name="connsiteX18" fmla="*/ 2097763 w 2135135"/>
                <a:gd name="connsiteY18" fmla="*/ 475220 h 966508"/>
                <a:gd name="connsiteX19" fmla="*/ 2056530 w 2135135"/>
                <a:gd name="connsiteY19" fmla="*/ 451070 h 9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5135" h="966508">
                  <a:moveTo>
                    <a:pt x="61145" y="549248"/>
                  </a:moveTo>
                  <a:cubicBezTo>
                    <a:pt x="53184" y="556072"/>
                    <a:pt x="0" y="638126"/>
                    <a:pt x="15922" y="569887"/>
                  </a:cubicBezTo>
                  <a:cubicBezTo>
                    <a:pt x="7268" y="570416"/>
                    <a:pt x="56361" y="559502"/>
                    <a:pt x="94082" y="474926"/>
                  </a:cubicBezTo>
                  <a:cubicBezTo>
                    <a:pt x="131804" y="390350"/>
                    <a:pt x="209072" y="0"/>
                    <a:pt x="242251" y="62429"/>
                  </a:cubicBezTo>
                  <a:cubicBezTo>
                    <a:pt x="275430" y="124858"/>
                    <a:pt x="257377" y="843425"/>
                    <a:pt x="293157" y="849499"/>
                  </a:cubicBezTo>
                  <a:cubicBezTo>
                    <a:pt x="328937" y="855573"/>
                    <a:pt x="413713" y="94323"/>
                    <a:pt x="456931" y="98872"/>
                  </a:cubicBezTo>
                  <a:cubicBezTo>
                    <a:pt x="500149" y="103421"/>
                    <a:pt x="511522" y="876794"/>
                    <a:pt x="552465" y="876794"/>
                  </a:cubicBezTo>
                  <a:cubicBezTo>
                    <a:pt x="593408" y="876794"/>
                    <a:pt x="663921" y="96597"/>
                    <a:pt x="702590" y="98872"/>
                  </a:cubicBezTo>
                  <a:cubicBezTo>
                    <a:pt x="741259" y="101147"/>
                    <a:pt x="745808" y="890442"/>
                    <a:pt x="784477" y="890442"/>
                  </a:cubicBezTo>
                  <a:cubicBezTo>
                    <a:pt x="823146" y="890442"/>
                    <a:pt x="893659" y="98872"/>
                    <a:pt x="934602" y="98872"/>
                  </a:cubicBezTo>
                  <a:cubicBezTo>
                    <a:pt x="975545" y="98872"/>
                    <a:pt x="989193" y="890442"/>
                    <a:pt x="1030136" y="890442"/>
                  </a:cubicBezTo>
                  <a:cubicBezTo>
                    <a:pt x="1071079" y="890442"/>
                    <a:pt x="1141593" y="96597"/>
                    <a:pt x="1180262" y="98872"/>
                  </a:cubicBezTo>
                  <a:cubicBezTo>
                    <a:pt x="1218931" y="101147"/>
                    <a:pt x="1221205" y="904090"/>
                    <a:pt x="1262148" y="904090"/>
                  </a:cubicBezTo>
                  <a:cubicBezTo>
                    <a:pt x="1303091" y="904090"/>
                    <a:pt x="1384979" y="98872"/>
                    <a:pt x="1425922" y="98872"/>
                  </a:cubicBezTo>
                  <a:cubicBezTo>
                    <a:pt x="1466865" y="98872"/>
                    <a:pt x="1471414" y="906365"/>
                    <a:pt x="1507808" y="904090"/>
                  </a:cubicBezTo>
                  <a:cubicBezTo>
                    <a:pt x="1544202" y="901815"/>
                    <a:pt x="1607892" y="85224"/>
                    <a:pt x="1644286" y="85224"/>
                  </a:cubicBezTo>
                  <a:cubicBezTo>
                    <a:pt x="1680680" y="85224"/>
                    <a:pt x="1694837" y="841672"/>
                    <a:pt x="1726172" y="904090"/>
                  </a:cubicBezTo>
                  <a:cubicBezTo>
                    <a:pt x="1757507" y="966508"/>
                    <a:pt x="1770366" y="531208"/>
                    <a:pt x="1832298" y="459730"/>
                  </a:cubicBezTo>
                  <a:cubicBezTo>
                    <a:pt x="1894230" y="388252"/>
                    <a:pt x="2060391" y="476663"/>
                    <a:pt x="2097763" y="475220"/>
                  </a:cubicBezTo>
                  <a:cubicBezTo>
                    <a:pt x="2135135" y="473777"/>
                    <a:pt x="2102023" y="460168"/>
                    <a:pt x="2056530" y="45107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 rot="1364909" flipV="1">
              <a:off x="2478031" y="3028958"/>
              <a:ext cx="344244" cy="165248"/>
            </a:xfrm>
            <a:prstGeom prst="straightConnector1">
              <a:avLst/>
            </a:prstGeom>
            <a:ln w="3492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66"/>
          <p:cNvGrpSpPr/>
          <p:nvPr/>
        </p:nvGrpSpPr>
        <p:grpSpPr>
          <a:xfrm rot="20353848">
            <a:off x="1585414" y="4965784"/>
            <a:ext cx="1398954" cy="360351"/>
            <a:chOff x="696107" y="2182446"/>
            <a:chExt cx="2135135" cy="1011760"/>
          </a:xfrm>
        </p:grpSpPr>
        <p:sp>
          <p:nvSpPr>
            <p:cNvPr id="127" name="Freeform 126"/>
            <p:cNvSpPr/>
            <p:nvPr/>
          </p:nvSpPr>
          <p:spPr>
            <a:xfrm rot="1081170">
              <a:off x="696107" y="2182446"/>
              <a:ext cx="2135135" cy="732607"/>
            </a:xfrm>
            <a:custGeom>
              <a:avLst/>
              <a:gdLst>
                <a:gd name="connsiteX0" fmla="*/ 15922 w 2222311"/>
                <a:gd name="connsiteY0" fmla="*/ 468573 h 873457"/>
                <a:gd name="connsiteX1" fmla="*/ 15922 w 2222311"/>
                <a:gd name="connsiteY1" fmla="*/ 413982 h 873457"/>
                <a:gd name="connsiteX2" fmla="*/ 111457 w 2222311"/>
                <a:gd name="connsiteY2" fmla="*/ 59140 h 873457"/>
                <a:gd name="connsiteX3" fmla="*/ 247934 w 2222311"/>
                <a:gd name="connsiteY3" fmla="*/ 768824 h 873457"/>
                <a:gd name="connsiteX4" fmla="*/ 411708 w 2222311"/>
                <a:gd name="connsiteY4" fmla="*/ 18197 h 873457"/>
                <a:gd name="connsiteX5" fmla="*/ 507242 w 2222311"/>
                <a:gd name="connsiteY5" fmla="*/ 796119 h 873457"/>
                <a:gd name="connsiteX6" fmla="*/ 657367 w 2222311"/>
                <a:gd name="connsiteY6" fmla="*/ 18197 h 873457"/>
                <a:gd name="connsiteX7" fmla="*/ 739254 w 2222311"/>
                <a:gd name="connsiteY7" fmla="*/ 809767 h 873457"/>
                <a:gd name="connsiteX8" fmla="*/ 889379 w 2222311"/>
                <a:gd name="connsiteY8" fmla="*/ 18197 h 873457"/>
                <a:gd name="connsiteX9" fmla="*/ 984913 w 2222311"/>
                <a:gd name="connsiteY9" fmla="*/ 809767 h 873457"/>
                <a:gd name="connsiteX10" fmla="*/ 1135039 w 2222311"/>
                <a:gd name="connsiteY10" fmla="*/ 18197 h 873457"/>
                <a:gd name="connsiteX11" fmla="*/ 1216925 w 2222311"/>
                <a:gd name="connsiteY11" fmla="*/ 823415 h 873457"/>
                <a:gd name="connsiteX12" fmla="*/ 1380699 w 2222311"/>
                <a:gd name="connsiteY12" fmla="*/ 18197 h 873457"/>
                <a:gd name="connsiteX13" fmla="*/ 1462585 w 2222311"/>
                <a:gd name="connsiteY13" fmla="*/ 823415 h 873457"/>
                <a:gd name="connsiteX14" fmla="*/ 1599063 w 2222311"/>
                <a:gd name="connsiteY14" fmla="*/ 4549 h 873457"/>
                <a:gd name="connsiteX15" fmla="*/ 1680949 w 2222311"/>
                <a:gd name="connsiteY15" fmla="*/ 823415 h 873457"/>
                <a:gd name="connsiteX16" fmla="*/ 1831075 w 2222311"/>
                <a:gd name="connsiteY16" fmla="*/ 304800 h 873457"/>
                <a:gd name="connsiteX17" fmla="*/ 2172269 w 2222311"/>
                <a:gd name="connsiteY17" fmla="*/ 277504 h 873457"/>
                <a:gd name="connsiteX18" fmla="*/ 2131325 w 2222311"/>
                <a:gd name="connsiteY18" fmla="*/ 250209 h 873457"/>
                <a:gd name="connsiteX0" fmla="*/ 15922 w 2202308"/>
                <a:gd name="connsiteY0" fmla="*/ 468573 h 873457"/>
                <a:gd name="connsiteX1" fmla="*/ 15922 w 2202308"/>
                <a:gd name="connsiteY1" fmla="*/ 413982 h 873457"/>
                <a:gd name="connsiteX2" fmla="*/ 111457 w 2202308"/>
                <a:gd name="connsiteY2" fmla="*/ 59140 h 873457"/>
                <a:gd name="connsiteX3" fmla="*/ 247934 w 2202308"/>
                <a:gd name="connsiteY3" fmla="*/ 768824 h 873457"/>
                <a:gd name="connsiteX4" fmla="*/ 411708 w 2202308"/>
                <a:gd name="connsiteY4" fmla="*/ 18197 h 873457"/>
                <a:gd name="connsiteX5" fmla="*/ 507242 w 2202308"/>
                <a:gd name="connsiteY5" fmla="*/ 796119 h 873457"/>
                <a:gd name="connsiteX6" fmla="*/ 657367 w 2202308"/>
                <a:gd name="connsiteY6" fmla="*/ 18197 h 873457"/>
                <a:gd name="connsiteX7" fmla="*/ 739254 w 2202308"/>
                <a:gd name="connsiteY7" fmla="*/ 809767 h 873457"/>
                <a:gd name="connsiteX8" fmla="*/ 889379 w 2202308"/>
                <a:gd name="connsiteY8" fmla="*/ 18197 h 873457"/>
                <a:gd name="connsiteX9" fmla="*/ 984913 w 2202308"/>
                <a:gd name="connsiteY9" fmla="*/ 809767 h 873457"/>
                <a:gd name="connsiteX10" fmla="*/ 1135039 w 2202308"/>
                <a:gd name="connsiteY10" fmla="*/ 18197 h 873457"/>
                <a:gd name="connsiteX11" fmla="*/ 1216925 w 2202308"/>
                <a:gd name="connsiteY11" fmla="*/ 823415 h 873457"/>
                <a:gd name="connsiteX12" fmla="*/ 1380699 w 2202308"/>
                <a:gd name="connsiteY12" fmla="*/ 18197 h 873457"/>
                <a:gd name="connsiteX13" fmla="*/ 1462585 w 2202308"/>
                <a:gd name="connsiteY13" fmla="*/ 823415 h 873457"/>
                <a:gd name="connsiteX14" fmla="*/ 1599063 w 2202308"/>
                <a:gd name="connsiteY14" fmla="*/ 4549 h 873457"/>
                <a:gd name="connsiteX15" fmla="*/ 1680949 w 2202308"/>
                <a:gd name="connsiteY15" fmla="*/ 823415 h 873457"/>
                <a:gd name="connsiteX16" fmla="*/ 1831075 w 2202308"/>
                <a:gd name="connsiteY16" fmla="*/ 304800 h 873457"/>
                <a:gd name="connsiteX17" fmla="*/ 2172269 w 2202308"/>
                <a:gd name="connsiteY17" fmla="*/ 277504 h 873457"/>
                <a:gd name="connsiteX18" fmla="*/ 2011307 w 2202308"/>
                <a:gd name="connsiteY18" fmla="*/ 370395 h 873457"/>
                <a:gd name="connsiteX0" fmla="*/ 15922 w 2082579"/>
                <a:gd name="connsiteY0" fmla="*/ 468573 h 873457"/>
                <a:gd name="connsiteX1" fmla="*/ 15922 w 2082579"/>
                <a:gd name="connsiteY1" fmla="*/ 413982 h 873457"/>
                <a:gd name="connsiteX2" fmla="*/ 111457 w 2082579"/>
                <a:gd name="connsiteY2" fmla="*/ 59140 h 873457"/>
                <a:gd name="connsiteX3" fmla="*/ 247934 w 2082579"/>
                <a:gd name="connsiteY3" fmla="*/ 768824 h 873457"/>
                <a:gd name="connsiteX4" fmla="*/ 411708 w 2082579"/>
                <a:gd name="connsiteY4" fmla="*/ 18197 h 873457"/>
                <a:gd name="connsiteX5" fmla="*/ 507242 w 2082579"/>
                <a:gd name="connsiteY5" fmla="*/ 796119 h 873457"/>
                <a:gd name="connsiteX6" fmla="*/ 657367 w 2082579"/>
                <a:gd name="connsiteY6" fmla="*/ 18197 h 873457"/>
                <a:gd name="connsiteX7" fmla="*/ 739254 w 2082579"/>
                <a:gd name="connsiteY7" fmla="*/ 809767 h 873457"/>
                <a:gd name="connsiteX8" fmla="*/ 889379 w 2082579"/>
                <a:gd name="connsiteY8" fmla="*/ 18197 h 873457"/>
                <a:gd name="connsiteX9" fmla="*/ 984913 w 2082579"/>
                <a:gd name="connsiteY9" fmla="*/ 809767 h 873457"/>
                <a:gd name="connsiteX10" fmla="*/ 1135039 w 2082579"/>
                <a:gd name="connsiteY10" fmla="*/ 18197 h 873457"/>
                <a:gd name="connsiteX11" fmla="*/ 1216925 w 2082579"/>
                <a:gd name="connsiteY11" fmla="*/ 823415 h 873457"/>
                <a:gd name="connsiteX12" fmla="*/ 1380699 w 2082579"/>
                <a:gd name="connsiteY12" fmla="*/ 18197 h 873457"/>
                <a:gd name="connsiteX13" fmla="*/ 1462585 w 2082579"/>
                <a:gd name="connsiteY13" fmla="*/ 823415 h 873457"/>
                <a:gd name="connsiteX14" fmla="*/ 1599063 w 2082579"/>
                <a:gd name="connsiteY14" fmla="*/ 4549 h 873457"/>
                <a:gd name="connsiteX15" fmla="*/ 1680949 w 2082579"/>
                <a:gd name="connsiteY15" fmla="*/ 823415 h 873457"/>
                <a:gd name="connsiteX16" fmla="*/ 1831075 w 2082579"/>
                <a:gd name="connsiteY16" fmla="*/ 304800 h 873457"/>
                <a:gd name="connsiteX17" fmla="*/ 2052540 w 2082579"/>
                <a:gd name="connsiteY17" fmla="*/ 394545 h 873457"/>
                <a:gd name="connsiteX18" fmla="*/ 2011307 w 2082579"/>
                <a:gd name="connsiteY18" fmla="*/ 370395 h 873457"/>
                <a:gd name="connsiteX0" fmla="*/ 15922 w 2089912"/>
                <a:gd name="connsiteY0" fmla="*/ 468573 h 885833"/>
                <a:gd name="connsiteX1" fmla="*/ 15922 w 2089912"/>
                <a:gd name="connsiteY1" fmla="*/ 413982 h 885833"/>
                <a:gd name="connsiteX2" fmla="*/ 111457 w 2089912"/>
                <a:gd name="connsiteY2" fmla="*/ 59140 h 885833"/>
                <a:gd name="connsiteX3" fmla="*/ 247934 w 2089912"/>
                <a:gd name="connsiteY3" fmla="*/ 768824 h 885833"/>
                <a:gd name="connsiteX4" fmla="*/ 411708 w 2089912"/>
                <a:gd name="connsiteY4" fmla="*/ 18197 h 885833"/>
                <a:gd name="connsiteX5" fmla="*/ 507242 w 2089912"/>
                <a:gd name="connsiteY5" fmla="*/ 796119 h 885833"/>
                <a:gd name="connsiteX6" fmla="*/ 657367 w 2089912"/>
                <a:gd name="connsiteY6" fmla="*/ 18197 h 885833"/>
                <a:gd name="connsiteX7" fmla="*/ 739254 w 2089912"/>
                <a:gd name="connsiteY7" fmla="*/ 809767 h 885833"/>
                <a:gd name="connsiteX8" fmla="*/ 889379 w 2089912"/>
                <a:gd name="connsiteY8" fmla="*/ 18197 h 885833"/>
                <a:gd name="connsiteX9" fmla="*/ 984913 w 2089912"/>
                <a:gd name="connsiteY9" fmla="*/ 809767 h 885833"/>
                <a:gd name="connsiteX10" fmla="*/ 1135039 w 2089912"/>
                <a:gd name="connsiteY10" fmla="*/ 18197 h 885833"/>
                <a:gd name="connsiteX11" fmla="*/ 1216925 w 2089912"/>
                <a:gd name="connsiteY11" fmla="*/ 823415 h 885833"/>
                <a:gd name="connsiteX12" fmla="*/ 1380699 w 2089912"/>
                <a:gd name="connsiteY12" fmla="*/ 18197 h 885833"/>
                <a:gd name="connsiteX13" fmla="*/ 1462585 w 2089912"/>
                <a:gd name="connsiteY13" fmla="*/ 823415 h 885833"/>
                <a:gd name="connsiteX14" fmla="*/ 1599063 w 2089912"/>
                <a:gd name="connsiteY14" fmla="*/ 4549 h 885833"/>
                <a:gd name="connsiteX15" fmla="*/ 1680949 w 2089912"/>
                <a:gd name="connsiteY15" fmla="*/ 823415 h 885833"/>
                <a:gd name="connsiteX16" fmla="*/ 1787075 w 2089912"/>
                <a:gd name="connsiteY16" fmla="*/ 379055 h 885833"/>
                <a:gd name="connsiteX17" fmla="*/ 2052540 w 2089912"/>
                <a:gd name="connsiteY17" fmla="*/ 394545 h 885833"/>
                <a:gd name="connsiteX18" fmla="*/ 2011307 w 2089912"/>
                <a:gd name="connsiteY18" fmla="*/ 370395 h 885833"/>
                <a:gd name="connsiteX0" fmla="*/ 61145 w 2135135"/>
                <a:gd name="connsiteY0" fmla="*/ 464024 h 881284"/>
                <a:gd name="connsiteX1" fmla="*/ 15922 w 2135135"/>
                <a:gd name="connsiteY1" fmla="*/ 484663 h 881284"/>
                <a:gd name="connsiteX2" fmla="*/ 156680 w 2135135"/>
                <a:gd name="connsiteY2" fmla="*/ 54591 h 881284"/>
                <a:gd name="connsiteX3" fmla="*/ 293157 w 2135135"/>
                <a:gd name="connsiteY3" fmla="*/ 764275 h 881284"/>
                <a:gd name="connsiteX4" fmla="*/ 456931 w 2135135"/>
                <a:gd name="connsiteY4" fmla="*/ 13648 h 881284"/>
                <a:gd name="connsiteX5" fmla="*/ 552465 w 2135135"/>
                <a:gd name="connsiteY5" fmla="*/ 791570 h 881284"/>
                <a:gd name="connsiteX6" fmla="*/ 702590 w 2135135"/>
                <a:gd name="connsiteY6" fmla="*/ 13648 h 881284"/>
                <a:gd name="connsiteX7" fmla="*/ 784477 w 2135135"/>
                <a:gd name="connsiteY7" fmla="*/ 805218 h 881284"/>
                <a:gd name="connsiteX8" fmla="*/ 934602 w 2135135"/>
                <a:gd name="connsiteY8" fmla="*/ 13648 h 881284"/>
                <a:gd name="connsiteX9" fmla="*/ 1030136 w 2135135"/>
                <a:gd name="connsiteY9" fmla="*/ 805218 h 881284"/>
                <a:gd name="connsiteX10" fmla="*/ 1180262 w 2135135"/>
                <a:gd name="connsiteY10" fmla="*/ 13648 h 881284"/>
                <a:gd name="connsiteX11" fmla="*/ 1262148 w 2135135"/>
                <a:gd name="connsiteY11" fmla="*/ 818866 h 881284"/>
                <a:gd name="connsiteX12" fmla="*/ 1425922 w 2135135"/>
                <a:gd name="connsiteY12" fmla="*/ 13648 h 881284"/>
                <a:gd name="connsiteX13" fmla="*/ 1507808 w 2135135"/>
                <a:gd name="connsiteY13" fmla="*/ 818866 h 881284"/>
                <a:gd name="connsiteX14" fmla="*/ 1644286 w 2135135"/>
                <a:gd name="connsiteY14" fmla="*/ 0 h 881284"/>
                <a:gd name="connsiteX15" fmla="*/ 1726172 w 2135135"/>
                <a:gd name="connsiteY15" fmla="*/ 818866 h 881284"/>
                <a:gd name="connsiteX16" fmla="*/ 1832298 w 2135135"/>
                <a:gd name="connsiteY16" fmla="*/ 374506 h 881284"/>
                <a:gd name="connsiteX17" fmla="*/ 2097763 w 2135135"/>
                <a:gd name="connsiteY17" fmla="*/ 389996 h 881284"/>
                <a:gd name="connsiteX18" fmla="*/ 2056530 w 2135135"/>
                <a:gd name="connsiteY18" fmla="*/ 365846 h 881284"/>
                <a:gd name="connsiteX0" fmla="*/ 61145 w 2135135"/>
                <a:gd name="connsiteY0" fmla="*/ 471862 h 889122"/>
                <a:gd name="connsiteX1" fmla="*/ 15922 w 2135135"/>
                <a:gd name="connsiteY1" fmla="*/ 492501 h 889122"/>
                <a:gd name="connsiteX2" fmla="*/ 94082 w 2135135"/>
                <a:gd name="connsiteY2" fmla="*/ 397540 h 889122"/>
                <a:gd name="connsiteX3" fmla="*/ 156680 w 2135135"/>
                <a:gd name="connsiteY3" fmla="*/ 62429 h 889122"/>
                <a:gd name="connsiteX4" fmla="*/ 293157 w 2135135"/>
                <a:gd name="connsiteY4" fmla="*/ 772113 h 889122"/>
                <a:gd name="connsiteX5" fmla="*/ 456931 w 2135135"/>
                <a:gd name="connsiteY5" fmla="*/ 21486 h 889122"/>
                <a:gd name="connsiteX6" fmla="*/ 552465 w 2135135"/>
                <a:gd name="connsiteY6" fmla="*/ 799408 h 889122"/>
                <a:gd name="connsiteX7" fmla="*/ 702590 w 2135135"/>
                <a:gd name="connsiteY7" fmla="*/ 21486 h 889122"/>
                <a:gd name="connsiteX8" fmla="*/ 784477 w 2135135"/>
                <a:gd name="connsiteY8" fmla="*/ 813056 h 889122"/>
                <a:gd name="connsiteX9" fmla="*/ 934602 w 2135135"/>
                <a:gd name="connsiteY9" fmla="*/ 21486 h 889122"/>
                <a:gd name="connsiteX10" fmla="*/ 1030136 w 2135135"/>
                <a:gd name="connsiteY10" fmla="*/ 813056 h 889122"/>
                <a:gd name="connsiteX11" fmla="*/ 1180262 w 2135135"/>
                <a:gd name="connsiteY11" fmla="*/ 21486 h 889122"/>
                <a:gd name="connsiteX12" fmla="*/ 1262148 w 2135135"/>
                <a:gd name="connsiteY12" fmla="*/ 826704 h 889122"/>
                <a:gd name="connsiteX13" fmla="*/ 1425922 w 2135135"/>
                <a:gd name="connsiteY13" fmla="*/ 21486 h 889122"/>
                <a:gd name="connsiteX14" fmla="*/ 1507808 w 2135135"/>
                <a:gd name="connsiteY14" fmla="*/ 826704 h 889122"/>
                <a:gd name="connsiteX15" fmla="*/ 1644286 w 2135135"/>
                <a:gd name="connsiteY15" fmla="*/ 7838 h 889122"/>
                <a:gd name="connsiteX16" fmla="*/ 1726172 w 2135135"/>
                <a:gd name="connsiteY16" fmla="*/ 826704 h 889122"/>
                <a:gd name="connsiteX17" fmla="*/ 1832298 w 2135135"/>
                <a:gd name="connsiteY17" fmla="*/ 382344 h 889122"/>
                <a:gd name="connsiteX18" fmla="*/ 2097763 w 2135135"/>
                <a:gd name="connsiteY18" fmla="*/ 397834 h 889122"/>
                <a:gd name="connsiteX19" fmla="*/ 2056530 w 2135135"/>
                <a:gd name="connsiteY19" fmla="*/ 373684 h 889122"/>
                <a:gd name="connsiteX0" fmla="*/ 61145 w 2135135"/>
                <a:gd name="connsiteY0" fmla="*/ 549248 h 966508"/>
                <a:gd name="connsiteX1" fmla="*/ 15922 w 2135135"/>
                <a:gd name="connsiteY1" fmla="*/ 569887 h 966508"/>
                <a:gd name="connsiteX2" fmla="*/ 94082 w 2135135"/>
                <a:gd name="connsiteY2" fmla="*/ 474926 h 966508"/>
                <a:gd name="connsiteX3" fmla="*/ 242251 w 2135135"/>
                <a:gd name="connsiteY3" fmla="*/ 62429 h 966508"/>
                <a:gd name="connsiteX4" fmla="*/ 293157 w 2135135"/>
                <a:gd name="connsiteY4" fmla="*/ 849499 h 966508"/>
                <a:gd name="connsiteX5" fmla="*/ 456931 w 2135135"/>
                <a:gd name="connsiteY5" fmla="*/ 98872 h 966508"/>
                <a:gd name="connsiteX6" fmla="*/ 552465 w 2135135"/>
                <a:gd name="connsiteY6" fmla="*/ 876794 h 966508"/>
                <a:gd name="connsiteX7" fmla="*/ 702590 w 2135135"/>
                <a:gd name="connsiteY7" fmla="*/ 98872 h 966508"/>
                <a:gd name="connsiteX8" fmla="*/ 784477 w 2135135"/>
                <a:gd name="connsiteY8" fmla="*/ 890442 h 966508"/>
                <a:gd name="connsiteX9" fmla="*/ 934602 w 2135135"/>
                <a:gd name="connsiteY9" fmla="*/ 98872 h 966508"/>
                <a:gd name="connsiteX10" fmla="*/ 1030136 w 2135135"/>
                <a:gd name="connsiteY10" fmla="*/ 890442 h 966508"/>
                <a:gd name="connsiteX11" fmla="*/ 1180262 w 2135135"/>
                <a:gd name="connsiteY11" fmla="*/ 98872 h 966508"/>
                <a:gd name="connsiteX12" fmla="*/ 1262148 w 2135135"/>
                <a:gd name="connsiteY12" fmla="*/ 904090 h 966508"/>
                <a:gd name="connsiteX13" fmla="*/ 1425922 w 2135135"/>
                <a:gd name="connsiteY13" fmla="*/ 98872 h 966508"/>
                <a:gd name="connsiteX14" fmla="*/ 1507808 w 2135135"/>
                <a:gd name="connsiteY14" fmla="*/ 904090 h 966508"/>
                <a:gd name="connsiteX15" fmla="*/ 1644286 w 2135135"/>
                <a:gd name="connsiteY15" fmla="*/ 85224 h 966508"/>
                <a:gd name="connsiteX16" fmla="*/ 1726172 w 2135135"/>
                <a:gd name="connsiteY16" fmla="*/ 904090 h 966508"/>
                <a:gd name="connsiteX17" fmla="*/ 1832298 w 2135135"/>
                <a:gd name="connsiteY17" fmla="*/ 459730 h 966508"/>
                <a:gd name="connsiteX18" fmla="*/ 2097763 w 2135135"/>
                <a:gd name="connsiteY18" fmla="*/ 475220 h 966508"/>
                <a:gd name="connsiteX19" fmla="*/ 2056530 w 2135135"/>
                <a:gd name="connsiteY19" fmla="*/ 451070 h 9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5135" h="966508">
                  <a:moveTo>
                    <a:pt x="61145" y="549248"/>
                  </a:moveTo>
                  <a:cubicBezTo>
                    <a:pt x="53184" y="556072"/>
                    <a:pt x="0" y="638126"/>
                    <a:pt x="15922" y="569887"/>
                  </a:cubicBezTo>
                  <a:cubicBezTo>
                    <a:pt x="7268" y="570416"/>
                    <a:pt x="56361" y="559502"/>
                    <a:pt x="94082" y="474926"/>
                  </a:cubicBezTo>
                  <a:cubicBezTo>
                    <a:pt x="131804" y="390350"/>
                    <a:pt x="209072" y="0"/>
                    <a:pt x="242251" y="62429"/>
                  </a:cubicBezTo>
                  <a:cubicBezTo>
                    <a:pt x="275430" y="124858"/>
                    <a:pt x="257377" y="843425"/>
                    <a:pt x="293157" y="849499"/>
                  </a:cubicBezTo>
                  <a:cubicBezTo>
                    <a:pt x="328937" y="855573"/>
                    <a:pt x="413713" y="94323"/>
                    <a:pt x="456931" y="98872"/>
                  </a:cubicBezTo>
                  <a:cubicBezTo>
                    <a:pt x="500149" y="103421"/>
                    <a:pt x="511522" y="876794"/>
                    <a:pt x="552465" y="876794"/>
                  </a:cubicBezTo>
                  <a:cubicBezTo>
                    <a:pt x="593408" y="876794"/>
                    <a:pt x="663921" y="96597"/>
                    <a:pt x="702590" y="98872"/>
                  </a:cubicBezTo>
                  <a:cubicBezTo>
                    <a:pt x="741259" y="101147"/>
                    <a:pt x="745808" y="890442"/>
                    <a:pt x="784477" y="890442"/>
                  </a:cubicBezTo>
                  <a:cubicBezTo>
                    <a:pt x="823146" y="890442"/>
                    <a:pt x="893659" y="98872"/>
                    <a:pt x="934602" y="98872"/>
                  </a:cubicBezTo>
                  <a:cubicBezTo>
                    <a:pt x="975545" y="98872"/>
                    <a:pt x="989193" y="890442"/>
                    <a:pt x="1030136" y="890442"/>
                  </a:cubicBezTo>
                  <a:cubicBezTo>
                    <a:pt x="1071079" y="890442"/>
                    <a:pt x="1141593" y="96597"/>
                    <a:pt x="1180262" y="98872"/>
                  </a:cubicBezTo>
                  <a:cubicBezTo>
                    <a:pt x="1218931" y="101147"/>
                    <a:pt x="1221205" y="904090"/>
                    <a:pt x="1262148" y="904090"/>
                  </a:cubicBezTo>
                  <a:cubicBezTo>
                    <a:pt x="1303091" y="904090"/>
                    <a:pt x="1384979" y="98872"/>
                    <a:pt x="1425922" y="98872"/>
                  </a:cubicBezTo>
                  <a:cubicBezTo>
                    <a:pt x="1466865" y="98872"/>
                    <a:pt x="1471414" y="906365"/>
                    <a:pt x="1507808" y="904090"/>
                  </a:cubicBezTo>
                  <a:cubicBezTo>
                    <a:pt x="1544202" y="901815"/>
                    <a:pt x="1607892" y="85224"/>
                    <a:pt x="1644286" y="85224"/>
                  </a:cubicBezTo>
                  <a:cubicBezTo>
                    <a:pt x="1680680" y="85224"/>
                    <a:pt x="1694837" y="841672"/>
                    <a:pt x="1726172" y="904090"/>
                  </a:cubicBezTo>
                  <a:cubicBezTo>
                    <a:pt x="1757507" y="966508"/>
                    <a:pt x="1770366" y="531208"/>
                    <a:pt x="1832298" y="459730"/>
                  </a:cubicBezTo>
                  <a:cubicBezTo>
                    <a:pt x="1894230" y="388252"/>
                    <a:pt x="2060391" y="476663"/>
                    <a:pt x="2097763" y="475220"/>
                  </a:cubicBezTo>
                  <a:cubicBezTo>
                    <a:pt x="2135135" y="473777"/>
                    <a:pt x="2102023" y="460168"/>
                    <a:pt x="2056530" y="45107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 rot="1364909" flipV="1">
              <a:off x="2478031" y="3028958"/>
              <a:ext cx="344244" cy="165248"/>
            </a:xfrm>
            <a:prstGeom prst="straightConnector1">
              <a:avLst/>
            </a:prstGeom>
            <a:ln w="3492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5"/>
          <p:cNvGrpSpPr/>
          <p:nvPr/>
        </p:nvGrpSpPr>
        <p:grpSpPr>
          <a:xfrm>
            <a:off x="1493573" y="4419600"/>
            <a:ext cx="1120180" cy="1295400"/>
            <a:chOff x="1524000" y="3505200"/>
            <a:chExt cx="1653988" cy="1600200"/>
          </a:xfrm>
        </p:grpSpPr>
        <p:sp>
          <p:nvSpPr>
            <p:cNvPr id="7" name="Oval 6"/>
            <p:cNvSpPr/>
            <p:nvPr/>
          </p:nvSpPr>
          <p:spPr>
            <a:xfrm>
              <a:off x="2590800" y="41910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52600" y="40629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42153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38400" y="40629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981200" y="45201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76400" y="43677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057400" y="39105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09800" y="3505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905000" y="35295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62200" y="44439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37581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600200" y="38343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62200" y="36819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0" y="41148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209800" y="3886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905000" y="3657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209800" y="4267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981200" y="41910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72108" y="228600"/>
            <a:ext cx="828933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Penetrating  power and  Absorption of  Nuclear Radiation</a:t>
            </a:r>
          </a:p>
        </p:txBody>
      </p:sp>
      <p:grpSp>
        <p:nvGrpSpPr>
          <p:cNvPr id="50" name="Group 129"/>
          <p:cNvGrpSpPr/>
          <p:nvPr/>
        </p:nvGrpSpPr>
        <p:grpSpPr>
          <a:xfrm>
            <a:off x="149357" y="5715001"/>
            <a:ext cx="1717609" cy="646331"/>
            <a:chOff x="883920" y="2590800"/>
            <a:chExt cx="1554480" cy="646331"/>
          </a:xfrm>
        </p:grpSpPr>
        <p:sp>
          <p:nvSpPr>
            <p:cNvPr id="131" name="Oval 130"/>
            <p:cNvSpPr/>
            <p:nvPr/>
          </p:nvSpPr>
          <p:spPr>
            <a:xfrm>
              <a:off x="883920" y="2667000"/>
              <a:ext cx="182880" cy="18288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883920" y="2941320"/>
              <a:ext cx="182880" cy="1828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066800" y="25908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Proton</a:t>
              </a:r>
            </a:p>
            <a:p>
              <a:r>
                <a:rPr lang="en-US" dirty="0"/>
                <a:t>Neutron</a:t>
              </a:r>
            </a:p>
          </p:txBody>
        </p:sp>
      </p:grpSp>
      <p:sp>
        <p:nvSpPr>
          <p:cNvPr id="134" name="Oval 133"/>
          <p:cNvSpPr/>
          <p:nvPr/>
        </p:nvSpPr>
        <p:spPr>
          <a:xfrm>
            <a:off x="149357" y="6324600"/>
            <a:ext cx="179229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92100" h="292100"/>
            <a:bevelB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373393" y="6248400"/>
            <a:ext cx="11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032647" y="1295401"/>
            <a:ext cx="1269537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scene3d>
            <a:camera prst="isometricOffAxis1Left"/>
            <a:lightRig rig="threePt" dir="t"/>
          </a:scene3d>
          <a:sp3d>
            <a:bevelT w="4445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paper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078148" y="1447801"/>
            <a:ext cx="1866966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scene3d>
            <a:camera prst="isometricOffAxis1Left"/>
            <a:lightRig rig="threePt" dir="t"/>
          </a:scene3d>
          <a:sp3d>
            <a:bevelT w="4445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aluminum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7243829" y="1447801"/>
            <a:ext cx="1269537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scene3d>
            <a:camera prst="isometricOffAxis1Left"/>
            <a:lightRig rig="threePt" dir="t"/>
          </a:scene3d>
          <a:sp3d>
            <a:bevelT w="4445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lead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74679" y="1981201"/>
            <a:ext cx="1269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Alpha particles</a:t>
            </a:r>
            <a:endParaRPr lang="en-US" b="1" kern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74679" y="3429001"/>
            <a:ext cx="1045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Beta particles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74679" y="4953001"/>
            <a:ext cx="1045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Gamma rays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5675578" y="6324600"/>
            <a:ext cx="186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Animation (1)</a:t>
            </a:r>
            <a:endParaRPr lang="ar-IQ" sz="16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3064E-6 L 0.3 -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3.93064E-6 L 0.28333 -0.003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93064E-6 L 0.26666 -0.003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82659E-7 L 0.43333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9.82659E-7 L 0.43333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9.82659E-7 L 0.43333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9.82659E-7 L 0.43333 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83237E-6 L 0.55348 -0.005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-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-2.83237E-6 L 0.55348 -0.005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-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47 2.77457E-6 L 0.55694 -0.005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-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47 -4.16185E-6 L 0.55695 -0.005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96" grpId="0" animBg="1"/>
      <p:bldP spid="114" grpId="0" animBg="1"/>
      <p:bldP spid="1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owchart: Process 61"/>
          <p:cNvSpPr/>
          <p:nvPr/>
        </p:nvSpPr>
        <p:spPr>
          <a:xfrm>
            <a:off x="7243829" y="1600200"/>
            <a:ext cx="1344216" cy="4572000"/>
          </a:xfrm>
          <a:prstGeom prst="flowChartProcess">
            <a:avLst/>
          </a:prstGeom>
          <a:solidFill>
            <a:schemeClr val="bg2"/>
          </a:solidFill>
          <a:scene3d>
            <a:camera prst="isometricOffAxis1Left"/>
            <a:lightRig rig="threePt" dir="t"/>
          </a:scene3d>
          <a:sp3d>
            <a:bevelT w="0" h="4445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4704756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Process 62"/>
          <p:cNvSpPr/>
          <p:nvPr/>
        </p:nvSpPr>
        <p:spPr>
          <a:xfrm>
            <a:off x="4107326" y="1600200"/>
            <a:ext cx="1344216" cy="4572000"/>
          </a:xfrm>
          <a:prstGeom prst="flowChartProcess">
            <a:avLst/>
          </a:prstGeom>
          <a:solidFill>
            <a:schemeClr val="bg1"/>
          </a:solidFill>
          <a:ln w="104775"/>
          <a:scene3d>
            <a:camera prst="isometricOffAxis1Left">
              <a:rot lat="1080000" lon="3600000" rev="0"/>
            </a:camera>
            <a:lightRig rig="threePt" dir="t"/>
          </a:scene3d>
          <a:sp3d>
            <a:bevelT w="0" h="1905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0"/>
          <p:cNvGrpSpPr/>
          <p:nvPr/>
        </p:nvGrpSpPr>
        <p:grpSpPr>
          <a:xfrm>
            <a:off x="1493573" y="1905000"/>
            <a:ext cx="597429" cy="509016"/>
            <a:chOff x="4267200" y="1676400"/>
            <a:chExt cx="891988" cy="890016"/>
          </a:xfrm>
        </p:grpSpPr>
        <p:sp>
          <p:nvSpPr>
            <p:cNvPr id="42" name="Oval 41"/>
            <p:cNvSpPr/>
            <p:nvPr/>
          </p:nvSpPr>
          <p:spPr>
            <a:xfrm>
              <a:off x="4572000" y="1752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572000" y="1981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267200" y="1676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267200" y="1981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6400" y="6381750"/>
            <a:ext cx="2091002" cy="476250"/>
          </a:xfrm>
        </p:spPr>
        <p:txBody>
          <a:bodyPr/>
          <a:lstStyle/>
          <a:p>
            <a:pPr>
              <a:defRPr/>
            </a:pPr>
            <a:fld id="{06FAC6C9-FE94-4D57-81F8-37AC9D7B6F5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4" name="Flowchart: Process 63"/>
          <p:cNvSpPr/>
          <p:nvPr/>
        </p:nvSpPr>
        <p:spPr>
          <a:xfrm>
            <a:off x="5451541" y="1600200"/>
            <a:ext cx="1344216" cy="4572000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  <a:scene3d>
            <a:camera prst="isometricOffAxis1Left"/>
            <a:lightRig rig="threePt" dir="t"/>
          </a:scene3d>
          <a:sp3d>
            <a:bevelT w="0" h="14605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5"/>
          <p:cNvGrpSpPr/>
          <p:nvPr/>
        </p:nvGrpSpPr>
        <p:grpSpPr>
          <a:xfrm>
            <a:off x="2613754" y="2005584"/>
            <a:ext cx="597429" cy="509016"/>
            <a:chOff x="4267200" y="1676400"/>
            <a:chExt cx="891988" cy="890016"/>
          </a:xfrm>
        </p:grpSpPr>
        <p:sp>
          <p:nvSpPr>
            <p:cNvPr id="67" name="Oval 66"/>
            <p:cNvSpPr/>
            <p:nvPr/>
          </p:nvSpPr>
          <p:spPr>
            <a:xfrm>
              <a:off x="4572000" y="1752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572000" y="1981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267200" y="1676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267200" y="1981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70"/>
          <p:cNvGrpSpPr/>
          <p:nvPr/>
        </p:nvGrpSpPr>
        <p:grpSpPr>
          <a:xfrm>
            <a:off x="3360539" y="1981200"/>
            <a:ext cx="597429" cy="509016"/>
            <a:chOff x="4267200" y="1676400"/>
            <a:chExt cx="891988" cy="890016"/>
          </a:xfrm>
        </p:grpSpPr>
        <p:sp>
          <p:nvSpPr>
            <p:cNvPr id="72" name="Oval 71"/>
            <p:cNvSpPr/>
            <p:nvPr/>
          </p:nvSpPr>
          <p:spPr>
            <a:xfrm>
              <a:off x="4572000" y="1752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572000" y="1981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267200" y="1676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267200" y="1981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75"/>
          <p:cNvGrpSpPr/>
          <p:nvPr/>
        </p:nvGrpSpPr>
        <p:grpSpPr>
          <a:xfrm>
            <a:off x="4107327" y="1981200"/>
            <a:ext cx="597429" cy="509016"/>
            <a:chOff x="4267200" y="1676400"/>
            <a:chExt cx="891988" cy="890016"/>
          </a:xfrm>
        </p:grpSpPr>
        <p:sp>
          <p:nvSpPr>
            <p:cNvPr id="77" name="Oval 76"/>
            <p:cNvSpPr/>
            <p:nvPr/>
          </p:nvSpPr>
          <p:spPr>
            <a:xfrm>
              <a:off x="4572000" y="1752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572000" y="1981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267200" y="1676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267200" y="1981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44216" y="1524000"/>
            <a:ext cx="1194858" cy="1295400"/>
            <a:chOff x="1600200" y="1524000"/>
            <a:chExt cx="1653988" cy="1600200"/>
          </a:xfrm>
        </p:grpSpPr>
        <p:sp>
          <p:nvSpPr>
            <p:cNvPr id="27" name="Oval 26"/>
            <p:cNvSpPr/>
            <p:nvPr/>
          </p:nvSpPr>
          <p:spPr>
            <a:xfrm>
              <a:off x="2667000" y="22098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828800" y="20817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133600" y="22341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514600" y="20817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057400" y="25389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52600" y="23865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33600" y="19293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286000" y="15240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81200" y="15483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438400" y="24627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667000" y="17769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676400" y="18531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438400" y="17007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600200" y="2133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Oval 95"/>
          <p:cNvSpPr/>
          <p:nvPr/>
        </p:nvSpPr>
        <p:spPr>
          <a:xfrm>
            <a:off x="4107327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3584576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3061824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97"/>
          <p:cNvGrpSpPr/>
          <p:nvPr/>
        </p:nvGrpSpPr>
        <p:grpSpPr>
          <a:xfrm>
            <a:off x="1344216" y="2919984"/>
            <a:ext cx="1194858" cy="1194816"/>
            <a:chOff x="1828800" y="3276600"/>
            <a:chExt cx="1447800" cy="1499616"/>
          </a:xfrm>
        </p:grpSpPr>
        <p:sp>
          <p:nvSpPr>
            <p:cNvPr id="99" name="Oval 98"/>
            <p:cNvSpPr/>
            <p:nvPr/>
          </p:nvSpPr>
          <p:spPr>
            <a:xfrm>
              <a:off x="1981200" y="41148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2438400" y="3276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2286000" y="32766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2514600" y="41148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2057400" y="33528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613212" y="34290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689412" y="3657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2232212" y="41910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2286000" y="41148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1981200" y="40386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1905000" y="3505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1828800" y="38100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689412" y="3962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2209800" y="37338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66"/>
          <p:cNvGrpSpPr/>
          <p:nvPr/>
        </p:nvGrpSpPr>
        <p:grpSpPr>
          <a:xfrm rot="20353848">
            <a:off x="2406879" y="5118184"/>
            <a:ext cx="1398954" cy="360351"/>
            <a:chOff x="696107" y="2182446"/>
            <a:chExt cx="2135135" cy="1011760"/>
          </a:xfrm>
        </p:grpSpPr>
        <p:sp>
          <p:nvSpPr>
            <p:cNvPr id="118" name="Freeform 117"/>
            <p:cNvSpPr/>
            <p:nvPr/>
          </p:nvSpPr>
          <p:spPr>
            <a:xfrm rot="1081170">
              <a:off x="696107" y="2182446"/>
              <a:ext cx="2135135" cy="732607"/>
            </a:xfrm>
            <a:custGeom>
              <a:avLst/>
              <a:gdLst>
                <a:gd name="connsiteX0" fmla="*/ 15922 w 2222311"/>
                <a:gd name="connsiteY0" fmla="*/ 468573 h 873457"/>
                <a:gd name="connsiteX1" fmla="*/ 15922 w 2222311"/>
                <a:gd name="connsiteY1" fmla="*/ 413982 h 873457"/>
                <a:gd name="connsiteX2" fmla="*/ 111457 w 2222311"/>
                <a:gd name="connsiteY2" fmla="*/ 59140 h 873457"/>
                <a:gd name="connsiteX3" fmla="*/ 247934 w 2222311"/>
                <a:gd name="connsiteY3" fmla="*/ 768824 h 873457"/>
                <a:gd name="connsiteX4" fmla="*/ 411708 w 2222311"/>
                <a:gd name="connsiteY4" fmla="*/ 18197 h 873457"/>
                <a:gd name="connsiteX5" fmla="*/ 507242 w 2222311"/>
                <a:gd name="connsiteY5" fmla="*/ 796119 h 873457"/>
                <a:gd name="connsiteX6" fmla="*/ 657367 w 2222311"/>
                <a:gd name="connsiteY6" fmla="*/ 18197 h 873457"/>
                <a:gd name="connsiteX7" fmla="*/ 739254 w 2222311"/>
                <a:gd name="connsiteY7" fmla="*/ 809767 h 873457"/>
                <a:gd name="connsiteX8" fmla="*/ 889379 w 2222311"/>
                <a:gd name="connsiteY8" fmla="*/ 18197 h 873457"/>
                <a:gd name="connsiteX9" fmla="*/ 984913 w 2222311"/>
                <a:gd name="connsiteY9" fmla="*/ 809767 h 873457"/>
                <a:gd name="connsiteX10" fmla="*/ 1135039 w 2222311"/>
                <a:gd name="connsiteY10" fmla="*/ 18197 h 873457"/>
                <a:gd name="connsiteX11" fmla="*/ 1216925 w 2222311"/>
                <a:gd name="connsiteY11" fmla="*/ 823415 h 873457"/>
                <a:gd name="connsiteX12" fmla="*/ 1380699 w 2222311"/>
                <a:gd name="connsiteY12" fmla="*/ 18197 h 873457"/>
                <a:gd name="connsiteX13" fmla="*/ 1462585 w 2222311"/>
                <a:gd name="connsiteY13" fmla="*/ 823415 h 873457"/>
                <a:gd name="connsiteX14" fmla="*/ 1599063 w 2222311"/>
                <a:gd name="connsiteY14" fmla="*/ 4549 h 873457"/>
                <a:gd name="connsiteX15" fmla="*/ 1680949 w 2222311"/>
                <a:gd name="connsiteY15" fmla="*/ 823415 h 873457"/>
                <a:gd name="connsiteX16" fmla="*/ 1831075 w 2222311"/>
                <a:gd name="connsiteY16" fmla="*/ 304800 h 873457"/>
                <a:gd name="connsiteX17" fmla="*/ 2172269 w 2222311"/>
                <a:gd name="connsiteY17" fmla="*/ 277504 h 873457"/>
                <a:gd name="connsiteX18" fmla="*/ 2131325 w 2222311"/>
                <a:gd name="connsiteY18" fmla="*/ 250209 h 873457"/>
                <a:gd name="connsiteX0" fmla="*/ 15922 w 2202308"/>
                <a:gd name="connsiteY0" fmla="*/ 468573 h 873457"/>
                <a:gd name="connsiteX1" fmla="*/ 15922 w 2202308"/>
                <a:gd name="connsiteY1" fmla="*/ 413982 h 873457"/>
                <a:gd name="connsiteX2" fmla="*/ 111457 w 2202308"/>
                <a:gd name="connsiteY2" fmla="*/ 59140 h 873457"/>
                <a:gd name="connsiteX3" fmla="*/ 247934 w 2202308"/>
                <a:gd name="connsiteY3" fmla="*/ 768824 h 873457"/>
                <a:gd name="connsiteX4" fmla="*/ 411708 w 2202308"/>
                <a:gd name="connsiteY4" fmla="*/ 18197 h 873457"/>
                <a:gd name="connsiteX5" fmla="*/ 507242 w 2202308"/>
                <a:gd name="connsiteY5" fmla="*/ 796119 h 873457"/>
                <a:gd name="connsiteX6" fmla="*/ 657367 w 2202308"/>
                <a:gd name="connsiteY6" fmla="*/ 18197 h 873457"/>
                <a:gd name="connsiteX7" fmla="*/ 739254 w 2202308"/>
                <a:gd name="connsiteY7" fmla="*/ 809767 h 873457"/>
                <a:gd name="connsiteX8" fmla="*/ 889379 w 2202308"/>
                <a:gd name="connsiteY8" fmla="*/ 18197 h 873457"/>
                <a:gd name="connsiteX9" fmla="*/ 984913 w 2202308"/>
                <a:gd name="connsiteY9" fmla="*/ 809767 h 873457"/>
                <a:gd name="connsiteX10" fmla="*/ 1135039 w 2202308"/>
                <a:gd name="connsiteY10" fmla="*/ 18197 h 873457"/>
                <a:gd name="connsiteX11" fmla="*/ 1216925 w 2202308"/>
                <a:gd name="connsiteY11" fmla="*/ 823415 h 873457"/>
                <a:gd name="connsiteX12" fmla="*/ 1380699 w 2202308"/>
                <a:gd name="connsiteY12" fmla="*/ 18197 h 873457"/>
                <a:gd name="connsiteX13" fmla="*/ 1462585 w 2202308"/>
                <a:gd name="connsiteY13" fmla="*/ 823415 h 873457"/>
                <a:gd name="connsiteX14" fmla="*/ 1599063 w 2202308"/>
                <a:gd name="connsiteY14" fmla="*/ 4549 h 873457"/>
                <a:gd name="connsiteX15" fmla="*/ 1680949 w 2202308"/>
                <a:gd name="connsiteY15" fmla="*/ 823415 h 873457"/>
                <a:gd name="connsiteX16" fmla="*/ 1831075 w 2202308"/>
                <a:gd name="connsiteY16" fmla="*/ 304800 h 873457"/>
                <a:gd name="connsiteX17" fmla="*/ 2172269 w 2202308"/>
                <a:gd name="connsiteY17" fmla="*/ 277504 h 873457"/>
                <a:gd name="connsiteX18" fmla="*/ 2011307 w 2202308"/>
                <a:gd name="connsiteY18" fmla="*/ 370395 h 873457"/>
                <a:gd name="connsiteX0" fmla="*/ 15922 w 2082579"/>
                <a:gd name="connsiteY0" fmla="*/ 468573 h 873457"/>
                <a:gd name="connsiteX1" fmla="*/ 15922 w 2082579"/>
                <a:gd name="connsiteY1" fmla="*/ 413982 h 873457"/>
                <a:gd name="connsiteX2" fmla="*/ 111457 w 2082579"/>
                <a:gd name="connsiteY2" fmla="*/ 59140 h 873457"/>
                <a:gd name="connsiteX3" fmla="*/ 247934 w 2082579"/>
                <a:gd name="connsiteY3" fmla="*/ 768824 h 873457"/>
                <a:gd name="connsiteX4" fmla="*/ 411708 w 2082579"/>
                <a:gd name="connsiteY4" fmla="*/ 18197 h 873457"/>
                <a:gd name="connsiteX5" fmla="*/ 507242 w 2082579"/>
                <a:gd name="connsiteY5" fmla="*/ 796119 h 873457"/>
                <a:gd name="connsiteX6" fmla="*/ 657367 w 2082579"/>
                <a:gd name="connsiteY6" fmla="*/ 18197 h 873457"/>
                <a:gd name="connsiteX7" fmla="*/ 739254 w 2082579"/>
                <a:gd name="connsiteY7" fmla="*/ 809767 h 873457"/>
                <a:gd name="connsiteX8" fmla="*/ 889379 w 2082579"/>
                <a:gd name="connsiteY8" fmla="*/ 18197 h 873457"/>
                <a:gd name="connsiteX9" fmla="*/ 984913 w 2082579"/>
                <a:gd name="connsiteY9" fmla="*/ 809767 h 873457"/>
                <a:gd name="connsiteX10" fmla="*/ 1135039 w 2082579"/>
                <a:gd name="connsiteY10" fmla="*/ 18197 h 873457"/>
                <a:gd name="connsiteX11" fmla="*/ 1216925 w 2082579"/>
                <a:gd name="connsiteY11" fmla="*/ 823415 h 873457"/>
                <a:gd name="connsiteX12" fmla="*/ 1380699 w 2082579"/>
                <a:gd name="connsiteY12" fmla="*/ 18197 h 873457"/>
                <a:gd name="connsiteX13" fmla="*/ 1462585 w 2082579"/>
                <a:gd name="connsiteY13" fmla="*/ 823415 h 873457"/>
                <a:gd name="connsiteX14" fmla="*/ 1599063 w 2082579"/>
                <a:gd name="connsiteY14" fmla="*/ 4549 h 873457"/>
                <a:gd name="connsiteX15" fmla="*/ 1680949 w 2082579"/>
                <a:gd name="connsiteY15" fmla="*/ 823415 h 873457"/>
                <a:gd name="connsiteX16" fmla="*/ 1831075 w 2082579"/>
                <a:gd name="connsiteY16" fmla="*/ 304800 h 873457"/>
                <a:gd name="connsiteX17" fmla="*/ 2052540 w 2082579"/>
                <a:gd name="connsiteY17" fmla="*/ 394545 h 873457"/>
                <a:gd name="connsiteX18" fmla="*/ 2011307 w 2082579"/>
                <a:gd name="connsiteY18" fmla="*/ 370395 h 873457"/>
                <a:gd name="connsiteX0" fmla="*/ 15922 w 2089912"/>
                <a:gd name="connsiteY0" fmla="*/ 468573 h 885833"/>
                <a:gd name="connsiteX1" fmla="*/ 15922 w 2089912"/>
                <a:gd name="connsiteY1" fmla="*/ 413982 h 885833"/>
                <a:gd name="connsiteX2" fmla="*/ 111457 w 2089912"/>
                <a:gd name="connsiteY2" fmla="*/ 59140 h 885833"/>
                <a:gd name="connsiteX3" fmla="*/ 247934 w 2089912"/>
                <a:gd name="connsiteY3" fmla="*/ 768824 h 885833"/>
                <a:gd name="connsiteX4" fmla="*/ 411708 w 2089912"/>
                <a:gd name="connsiteY4" fmla="*/ 18197 h 885833"/>
                <a:gd name="connsiteX5" fmla="*/ 507242 w 2089912"/>
                <a:gd name="connsiteY5" fmla="*/ 796119 h 885833"/>
                <a:gd name="connsiteX6" fmla="*/ 657367 w 2089912"/>
                <a:gd name="connsiteY6" fmla="*/ 18197 h 885833"/>
                <a:gd name="connsiteX7" fmla="*/ 739254 w 2089912"/>
                <a:gd name="connsiteY7" fmla="*/ 809767 h 885833"/>
                <a:gd name="connsiteX8" fmla="*/ 889379 w 2089912"/>
                <a:gd name="connsiteY8" fmla="*/ 18197 h 885833"/>
                <a:gd name="connsiteX9" fmla="*/ 984913 w 2089912"/>
                <a:gd name="connsiteY9" fmla="*/ 809767 h 885833"/>
                <a:gd name="connsiteX10" fmla="*/ 1135039 w 2089912"/>
                <a:gd name="connsiteY10" fmla="*/ 18197 h 885833"/>
                <a:gd name="connsiteX11" fmla="*/ 1216925 w 2089912"/>
                <a:gd name="connsiteY11" fmla="*/ 823415 h 885833"/>
                <a:gd name="connsiteX12" fmla="*/ 1380699 w 2089912"/>
                <a:gd name="connsiteY12" fmla="*/ 18197 h 885833"/>
                <a:gd name="connsiteX13" fmla="*/ 1462585 w 2089912"/>
                <a:gd name="connsiteY13" fmla="*/ 823415 h 885833"/>
                <a:gd name="connsiteX14" fmla="*/ 1599063 w 2089912"/>
                <a:gd name="connsiteY14" fmla="*/ 4549 h 885833"/>
                <a:gd name="connsiteX15" fmla="*/ 1680949 w 2089912"/>
                <a:gd name="connsiteY15" fmla="*/ 823415 h 885833"/>
                <a:gd name="connsiteX16" fmla="*/ 1787075 w 2089912"/>
                <a:gd name="connsiteY16" fmla="*/ 379055 h 885833"/>
                <a:gd name="connsiteX17" fmla="*/ 2052540 w 2089912"/>
                <a:gd name="connsiteY17" fmla="*/ 394545 h 885833"/>
                <a:gd name="connsiteX18" fmla="*/ 2011307 w 2089912"/>
                <a:gd name="connsiteY18" fmla="*/ 370395 h 885833"/>
                <a:gd name="connsiteX0" fmla="*/ 61145 w 2135135"/>
                <a:gd name="connsiteY0" fmla="*/ 464024 h 881284"/>
                <a:gd name="connsiteX1" fmla="*/ 15922 w 2135135"/>
                <a:gd name="connsiteY1" fmla="*/ 484663 h 881284"/>
                <a:gd name="connsiteX2" fmla="*/ 156680 w 2135135"/>
                <a:gd name="connsiteY2" fmla="*/ 54591 h 881284"/>
                <a:gd name="connsiteX3" fmla="*/ 293157 w 2135135"/>
                <a:gd name="connsiteY3" fmla="*/ 764275 h 881284"/>
                <a:gd name="connsiteX4" fmla="*/ 456931 w 2135135"/>
                <a:gd name="connsiteY4" fmla="*/ 13648 h 881284"/>
                <a:gd name="connsiteX5" fmla="*/ 552465 w 2135135"/>
                <a:gd name="connsiteY5" fmla="*/ 791570 h 881284"/>
                <a:gd name="connsiteX6" fmla="*/ 702590 w 2135135"/>
                <a:gd name="connsiteY6" fmla="*/ 13648 h 881284"/>
                <a:gd name="connsiteX7" fmla="*/ 784477 w 2135135"/>
                <a:gd name="connsiteY7" fmla="*/ 805218 h 881284"/>
                <a:gd name="connsiteX8" fmla="*/ 934602 w 2135135"/>
                <a:gd name="connsiteY8" fmla="*/ 13648 h 881284"/>
                <a:gd name="connsiteX9" fmla="*/ 1030136 w 2135135"/>
                <a:gd name="connsiteY9" fmla="*/ 805218 h 881284"/>
                <a:gd name="connsiteX10" fmla="*/ 1180262 w 2135135"/>
                <a:gd name="connsiteY10" fmla="*/ 13648 h 881284"/>
                <a:gd name="connsiteX11" fmla="*/ 1262148 w 2135135"/>
                <a:gd name="connsiteY11" fmla="*/ 818866 h 881284"/>
                <a:gd name="connsiteX12" fmla="*/ 1425922 w 2135135"/>
                <a:gd name="connsiteY12" fmla="*/ 13648 h 881284"/>
                <a:gd name="connsiteX13" fmla="*/ 1507808 w 2135135"/>
                <a:gd name="connsiteY13" fmla="*/ 818866 h 881284"/>
                <a:gd name="connsiteX14" fmla="*/ 1644286 w 2135135"/>
                <a:gd name="connsiteY14" fmla="*/ 0 h 881284"/>
                <a:gd name="connsiteX15" fmla="*/ 1726172 w 2135135"/>
                <a:gd name="connsiteY15" fmla="*/ 818866 h 881284"/>
                <a:gd name="connsiteX16" fmla="*/ 1832298 w 2135135"/>
                <a:gd name="connsiteY16" fmla="*/ 374506 h 881284"/>
                <a:gd name="connsiteX17" fmla="*/ 2097763 w 2135135"/>
                <a:gd name="connsiteY17" fmla="*/ 389996 h 881284"/>
                <a:gd name="connsiteX18" fmla="*/ 2056530 w 2135135"/>
                <a:gd name="connsiteY18" fmla="*/ 365846 h 881284"/>
                <a:gd name="connsiteX0" fmla="*/ 61145 w 2135135"/>
                <a:gd name="connsiteY0" fmla="*/ 471862 h 889122"/>
                <a:gd name="connsiteX1" fmla="*/ 15922 w 2135135"/>
                <a:gd name="connsiteY1" fmla="*/ 492501 h 889122"/>
                <a:gd name="connsiteX2" fmla="*/ 94082 w 2135135"/>
                <a:gd name="connsiteY2" fmla="*/ 397540 h 889122"/>
                <a:gd name="connsiteX3" fmla="*/ 156680 w 2135135"/>
                <a:gd name="connsiteY3" fmla="*/ 62429 h 889122"/>
                <a:gd name="connsiteX4" fmla="*/ 293157 w 2135135"/>
                <a:gd name="connsiteY4" fmla="*/ 772113 h 889122"/>
                <a:gd name="connsiteX5" fmla="*/ 456931 w 2135135"/>
                <a:gd name="connsiteY5" fmla="*/ 21486 h 889122"/>
                <a:gd name="connsiteX6" fmla="*/ 552465 w 2135135"/>
                <a:gd name="connsiteY6" fmla="*/ 799408 h 889122"/>
                <a:gd name="connsiteX7" fmla="*/ 702590 w 2135135"/>
                <a:gd name="connsiteY7" fmla="*/ 21486 h 889122"/>
                <a:gd name="connsiteX8" fmla="*/ 784477 w 2135135"/>
                <a:gd name="connsiteY8" fmla="*/ 813056 h 889122"/>
                <a:gd name="connsiteX9" fmla="*/ 934602 w 2135135"/>
                <a:gd name="connsiteY9" fmla="*/ 21486 h 889122"/>
                <a:gd name="connsiteX10" fmla="*/ 1030136 w 2135135"/>
                <a:gd name="connsiteY10" fmla="*/ 813056 h 889122"/>
                <a:gd name="connsiteX11" fmla="*/ 1180262 w 2135135"/>
                <a:gd name="connsiteY11" fmla="*/ 21486 h 889122"/>
                <a:gd name="connsiteX12" fmla="*/ 1262148 w 2135135"/>
                <a:gd name="connsiteY12" fmla="*/ 826704 h 889122"/>
                <a:gd name="connsiteX13" fmla="*/ 1425922 w 2135135"/>
                <a:gd name="connsiteY13" fmla="*/ 21486 h 889122"/>
                <a:gd name="connsiteX14" fmla="*/ 1507808 w 2135135"/>
                <a:gd name="connsiteY14" fmla="*/ 826704 h 889122"/>
                <a:gd name="connsiteX15" fmla="*/ 1644286 w 2135135"/>
                <a:gd name="connsiteY15" fmla="*/ 7838 h 889122"/>
                <a:gd name="connsiteX16" fmla="*/ 1726172 w 2135135"/>
                <a:gd name="connsiteY16" fmla="*/ 826704 h 889122"/>
                <a:gd name="connsiteX17" fmla="*/ 1832298 w 2135135"/>
                <a:gd name="connsiteY17" fmla="*/ 382344 h 889122"/>
                <a:gd name="connsiteX18" fmla="*/ 2097763 w 2135135"/>
                <a:gd name="connsiteY18" fmla="*/ 397834 h 889122"/>
                <a:gd name="connsiteX19" fmla="*/ 2056530 w 2135135"/>
                <a:gd name="connsiteY19" fmla="*/ 373684 h 889122"/>
                <a:gd name="connsiteX0" fmla="*/ 61145 w 2135135"/>
                <a:gd name="connsiteY0" fmla="*/ 549248 h 966508"/>
                <a:gd name="connsiteX1" fmla="*/ 15922 w 2135135"/>
                <a:gd name="connsiteY1" fmla="*/ 569887 h 966508"/>
                <a:gd name="connsiteX2" fmla="*/ 94082 w 2135135"/>
                <a:gd name="connsiteY2" fmla="*/ 474926 h 966508"/>
                <a:gd name="connsiteX3" fmla="*/ 242251 w 2135135"/>
                <a:gd name="connsiteY3" fmla="*/ 62429 h 966508"/>
                <a:gd name="connsiteX4" fmla="*/ 293157 w 2135135"/>
                <a:gd name="connsiteY4" fmla="*/ 849499 h 966508"/>
                <a:gd name="connsiteX5" fmla="*/ 456931 w 2135135"/>
                <a:gd name="connsiteY5" fmla="*/ 98872 h 966508"/>
                <a:gd name="connsiteX6" fmla="*/ 552465 w 2135135"/>
                <a:gd name="connsiteY6" fmla="*/ 876794 h 966508"/>
                <a:gd name="connsiteX7" fmla="*/ 702590 w 2135135"/>
                <a:gd name="connsiteY7" fmla="*/ 98872 h 966508"/>
                <a:gd name="connsiteX8" fmla="*/ 784477 w 2135135"/>
                <a:gd name="connsiteY8" fmla="*/ 890442 h 966508"/>
                <a:gd name="connsiteX9" fmla="*/ 934602 w 2135135"/>
                <a:gd name="connsiteY9" fmla="*/ 98872 h 966508"/>
                <a:gd name="connsiteX10" fmla="*/ 1030136 w 2135135"/>
                <a:gd name="connsiteY10" fmla="*/ 890442 h 966508"/>
                <a:gd name="connsiteX11" fmla="*/ 1180262 w 2135135"/>
                <a:gd name="connsiteY11" fmla="*/ 98872 h 966508"/>
                <a:gd name="connsiteX12" fmla="*/ 1262148 w 2135135"/>
                <a:gd name="connsiteY12" fmla="*/ 904090 h 966508"/>
                <a:gd name="connsiteX13" fmla="*/ 1425922 w 2135135"/>
                <a:gd name="connsiteY13" fmla="*/ 98872 h 966508"/>
                <a:gd name="connsiteX14" fmla="*/ 1507808 w 2135135"/>
                <a:gd name="connsiteY14" fmla="*/ 904090 h 966508"/>
                <a:gd name="connsiteX15" fmla="*/ 1644286 w 2135135"/>
                <a:gd name="connsiteY15" fmla="*/ 85224 h 966508"/>
                <a:gd name="connsiteX16" fmla="*/ 1726172 w 2135135"/>
                <a:gd name="connsiteY16" fmla="*/ 904090 h 966508"/>
                <a:gd name="connsiteX17" fmla="*/ 1832298 w 2135135"/>
                <a:gd name="connsiteY17" fmla="*/ 459730 h 966508"/>
                <a:gd name="connsiteX18" fmla="*/ 2097763 w 2135135"/>
                <a:gd name="connsiteY18" fmla="*/ 475220 h 966508"/>
                <a:gd name="connsiteX19" fmla="*/ 2056530 w 2135135"/>
                <a:gd name="connsiteY19" fmla="*/ 451070 h 9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5135" h="966508">
                  <a:moveTo>
                    <a:pt x="61145" y="549248"/>
                  </a:moveTo>
                  <a:cubicBezTo>
                    <a:pt x="53184" y="556072"/>
                    <a:pt x="0" y="638126"/>
                    <a:pt x="15922" y="569887"/>
                  </a:cubicBezTo>
                  <a:cubicBezTo>
                    <a:pt x="7268" y="570416"/>
                    <a:pt x="56361" y="559502"/>
                    <a:pt x="94082" y="474926"/>
                  </a:cubicBezTo>
                  <a:cubicBezTo>
                    <a:pt x="131804" y="390350"/>
                    <a:pt x="209072" y="0"/>
                    <a:pt x="242251" y="62429"/>
                  </a:cubicBezTo>
                  <a:cubicBezTo>
                    <a:pt x="275430" y="124858"/>
                    <a:pt x="257377" y="843425"/>
                    <a:pt x="293157" y="849499"/>
                  </a:cubicBezTo>
                  <a:cubicBezTo>
                    <a:pt x="328937" y="855573"/>
                    <a:pt x="413713" y="94323"/>
                    <a:pt x="456931" y="98872"/>
                  </a:cubicBezTo>
                  <a:cubicBezTo>
                    <a:pt x="500149" y="103421"/>
                    <a:pt x="511522" y="876794"/>
                    <a:pt x="552465" y="876794"/>
                  </a:cubicBezTo>
                  <a:cubicBezTo>
                    <a:pt x="593408" y="876794"/>
                    <a:pt x="663921" y="96597"/>
                    <a:pt x="702590" y="98872"/>
                  </a:cubicBezTo>
                  <a:cubicBezTo>
                    <a:pt x="741259" y="101147"/>
                    <a:pt x="745808" y="890442"/>
                    <a:pt x="784477" y="890442"/>
                  </a:cubicBezTo>
                  <a:cubicBezTo>
                    <a:pt x="823146" y="890442"/>
                    <a:pt x="893659" y="98872"/>
                    <a:pt x="934602" y="98872"/>
                  </a:cubicBezTo>
                  <a:cubicBezTo>
                    <a:pt x="975545" y="98872"/>
                    <a:pt x="989193" y="890442"/>
                    <a:pt x="1030136" y="890442"/>
                  </a:cubicBezTo>
                  <a:cubicBezTo>
                    <a:pt x="1071079" y="890442"/>
                    <a:pt x="1141593" y="96597"/>
                    <a:pt x="1180262" y="98872"/>
                  </a:cubicBezTo>
                  <a:cubicBezTo>
                    <a:pt x="1218931" y="101147"/>
                    <a:pt x="1221205" y="904090"/>
                    <a:pt x="1262148" y="904090"/>
                  </a:cubicBezTo>
                  <a:cubicBezTo>
                    <a:pt x="1303091" y="904090"/>
                    <a:pt x="1384979" y="98872"/>
                    <a:pt x="1425922" y="98872"/>
                  </a:cubicBezTo>
                  <a:cubicBezTo>
                    <a:pt x="1466865" y="98872"/>
                    <a:pt x="1471414" y="906365"/>
                    <a:pt x="1507808" y="904090"/>
                  </a:cubicBezTo>
                  <a:cubicBezTo>
                    <a:pt x="1544202" y="901815"/>
                    <a:pt x="1607892" y="85224"/>
                    <a:pt x="1644286" y="85224"/>
                  </a:cubicBezTo>
                  <a:cubicBezTo>
                    <a:pt x="1680680" y="85224"/>
                    <a:pt x="1694837" y="841672"/>
                    <a:pt x="1726172" y="904090"/>
                  </a:cubicBezTo>
                  <a:cubicBezTo>
                    <a:pt x="1757507" y="966508"/>
                    <a:pt x="1770366" y="531208"/>
                    <a:pt x="1832298" y="459730"/>
                  </a:cubicBezTo>
                  <a:cubicBezTo>
                    <a:pt x="1894230" y="388252"/>
                    <a:pt x="2060391" y="476663"/>
                    <a:pt x="2097763" y="475220"/>
                  </a:cubicBezTo>
                  <a:cubicBezTo>
                    <a:pt x="2135135" y="473777"/>
                    <a:pt x="2102023" y="460168"/>
                    <a:pt x="2056530" y="45107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1364909" flipV="1">
              <a:off x="2478031" y="3028958"/>
              <a:ext cx="344244" cy="165248"/>
            </a:xfrm>
            <a:prstGeom prst="straightConnector1">
              <a:avLst/>
            </a:prstGeom>
            <a:ln w="3492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66"/>
          <p:cNvGrpSpPr/>
          <p:nvPr/>
        </p:nvGrpSpPr>
        <p:grpSpPr>
          <a:xfrm rot="20353848">
            <a:off x="3676416" y="5118184"/>
            <a:ext cx="1398954" cy="360351"/>
            <a:chOff x="696107" y="2182446"/>
            <a:chExt cx="2135135" cy="1011760"/>
          </a:xfrm>
        </p:grpSpPr>
        <p:sp>
          <p:nvSpPr>
            <p:cNvPr id="121" name="Freeform 120"/>
            <p:cNvSpPr/>
            <p:nvPr/>
          </p:nvSpPr>
          <p:spPr>
            <a:xfrm rot="1081170">
              <a:off x="696107" y="2182446"/>
              <a:ext cx="2135135" cy="732607"/>
            </a:xfrm>
            <a:custGeom>
              <a:avLst/>
              <a:gdLst>
                <a:gd name="connsiteX0" fmla="*/ 15922 w 2222311"/>
                <a:gd name="connsiteY0" fmla="*/ 468573 h 873457"/>
                <a:gd name="connsiteX1" fmla="*/ 15922 w 2222311"/>
                <a:gd name="connsiteY1" fmla="*/ 413982 h 873457"/>
                <a:gd name="connsiteX2" fmla="*/ 111457 w 2222311"/>
                <a:gd name="connsiteY2" fmla="*/ 59140 h 873457"/>
                <a:gd name="connsiteX3" fmla="*/ 247934 w 2222311"/>
                <a:gd name="connsiteY3" fmla="*/ 768824 h 873457"/>
                <a:gd name="connsiteX4" fmla="*/ 411708 w 2222311"/>
                <a:gd name="connsiteY4" fmla="*/ 18197 h 873457"/>
                <a:gd name="connsiteX5" fmla="*/ 507242 w 2222311"/>
                <a:gd name="connsiteY5" fmla="*/ 796119 h 873457"/>
                <a:gd name="connsiteX6" fmla="*/ 657367 w 2222311"/>
                <a:gd name="connsiteY6" fmla="*/ 18197 h 873457"/>
                <a:gd name="connsiteX7" fmla="*/ 739254 w 2222311"/>
                <a:gd name="connsiteY7" fmla="*/ 809767 h 873457"/>
                <a:gd name="connsiteX8" fmla="*/ 889379 w 2222311"/>
                <a:gd name="connsiteY8" fmla="*/ 18197 h 873457"/>
                <a:gd name="connsiteX9" fmla="*/ 984913 w 2222311"/>
                <a:gd name="connsiteY9" fmla="*/ 809767 h 873457"/>
                <a:gd name="connsiteX10" fmla="*/ 1135039 w 2222311"/>
                <a:gd name="connsiteY10" fmla="*/ 18197 h 873457"/>
                <a:gd name="connsiteX11" fmla="*/ 1216925 w 2222311"/>
                <a:gd name="connsiteY11" fmla="*/ 823415 h 873457"/>
                <a:gd name="connsiteX12" fmla="*/ 1380699 w 2222311"/>
                <a:gd name="connsiteY12" fmla="*/ 18197 h 873457"/>
                <a:gd name="connsiteX13" fmla="*/ 1462585 w 2222311"/>
                <a:gd name="connsiteY13" fmla="*/ 823415 h 873457"/>
                <a:gd name="connsiteX14" fmla="*/ 1599063 w 2222311"/>
                <a:gd name="connsiteY14" fmla="*/ 4549 h 873457"/>
                <a:gd name="connsiteX15" fmla="*/ 1680949 w 2222311"/>
                <a:gd name="connsiteY15" fmla="*/ 823415 h 873457"/>
                <a:gd name="connsiteX16" fmla="*/ 1831075 w 2222311"/>
                <a:gd name="connsiteY16" fmla="*/ 304800 h 873457"/>
                <a:gd name="connsiteX17" fmla="*/ 2172269 w 2222311"/>
                <a:gd name="connsiteY17" fmla="*/ 277504 h 873457"/>
                <a:gd name="connsiteX18" fmla="*/ 2131325 w 2222311"/>
                <a:gd name="connsiteY18" fmla="*/ 250209 h 873457"/>
                <a:gd name="connsiteX0" fmla="*/ 15922 w 2202308"/>
                <a:gd name="connsiteY0" fmla="*/ 468573 h 873457"/>
                <a:gd name="connsiteX1" fmla="*/ 15922 w 2202308"/>
                <a:gd name="connsiteY1" fmla="*/ 413982 h 873457"/>
                <a:gd name="connsiteX2" fmla="*/ 111457 w 2202308"/>
                <a:gd name="connsiteY2" fmla="*/ 59140 h 873457"/>
                <a:gd name="connsiteX3" fmla="*/ 247934 w 2202308"/>
                <a:gd name="connsiteY3" fmla="*/ 768824 h 873457"/>
                <a:gd name="connsiteX4" fmla="*/ 411708 w 2202308"/>
                <a:gd name="connsiteY4" fmla="*/ 18197 h 873457"/>
                <a:gd name="connsiteX5" fmla="*/ 507242 w 2202308"/>
                <a:gd name="connsiteY5" fmla="*/ 796119 h 873457"/>
                <a:gd name="connsiteX6" fmla="*/ 657367 w 2202308"/>
                <a:gd name="connsiteY6" fmla="*/ 18197 h 873457"/>
                <a:gd name="connsiteX7" fmla="*/ 739254 w 2202308"/>
                <a:gd name="connsiteY7" fmla="*/ 809767 h 873457"/>
                <a:gd name="connsiteX8" fmla="*/ 889379 w 2202308"/>
                <a:gd name="connsiteY8" fmla="*/ 18197 h 873457"/>
                <a:gd name="connsiteX9" fmla="*/ 984913 w 2202308"/>
                <a:gd name="connsiteY9" fmla="*/ 809767 h 873457"/>
                <a:gd name="connsiteX10" fmla="*/ 1135039 w 2202308"/>
                <a:gd name="connsiteY10" fmla="*/ 18197 h 873457"/>
                <a:gd name="connsiteX11" fmla="*/ 1216925 w 2202308"/>
                <a:gd name="connsiteY11" fmla="*/ 823415 h 873457"/>
                <a:gd name="connsiteX12" fmla="*/ 1380699 w 2202308"/>
                <a:gd name="connsiteY12" fmla="*/ 18197 h 873457"/>
                <a:gd name="connsiteX13" fmla="*/ 1462585 w 2202308"/>
                <a:gd name="connsiteY13" fmla="*/ 823415 h 873457"/>
                <a:gd name="connsiteX14" fmla="*/ 1599063 w 2202308"/>
                <a:gd name="connsiteY14" fmla="*/ 4549 h 873457"/>
                <a:gd name="connsiteX15" fmla="*/ 1680949 w 2202308"/>
                <a:gd name="connsiteY15" fmla="*/ 823415 h 873457"/>
                <a:gd name="connsiteX16" fmla="*/ 1831075 w 2202308"/>
                <a:gd name="connsiteY16" fmla="*/ 304800 h 873457"/>
                <a:gd name="connsiteX17" fmla="*/ 2172269 w 2202308"/>
                <a:gd name="connsiteY17" fmla="*/ 277504 h 873457"/>
                <a:gd name="connsiteX18" fmla="*/ 2011307 w 2202308"/>
                <a:gd name="connsiteY18" fmla="*/ 370395 h 873457"/>
                <a:gd name="connsiteX0" fmla="*/ 15922 w 2082579"/>
                <a:gd name="connsiteY0" fmla="*/ 468573 h 873457"/>
                <a:gd name="connsiteX1" fmla="*/ 15922 w 2082579"/>
                <a:gd name="connsiteY1" fmla="*/ 413982 h 873457"/>
                <a:gd name="connsiteX2" fmla="*/ 111457 w 2082579"/>
                <a:gd name="connsiteY2" fmla="*/ 59140 h 873457"/>
                <a:gd name="connsiteX3" fmla="*/ 247934 w 2082579"/>
                <a:gd name="connsiteY3" fmla="*/ 768824 h 873457"/>
                <a:gd name="connsiteX4" fmla="*/ 411708 w 2082579"/>
                <a:gd name="connsiteY4" fmla="*/ 18197 h 873457"/>
                <a:gd name="connsiteX5" fmla="*/ 507242 w 2082579"/>
                <a:gd name="connsiteY5" fmla="*/ 796119 h 873457"/>
                <a:gd name="connsiteX6" fmla="*/ 657367 w 2082579"/>
                <a:gd name="connsiteY6" fmla="*/ 18197 h 873457"/>
                <a:gd name="connsiteX7" fmla="*/ 739254 w 2082579"/>
                <a:gd name="connsiteY7" fmla="*/ 809767 h 873457"/>
                <a:gd name="connsiteX8" fmla="*/ 889379 w 2082579"/>
                <a:gd name="connsiteY8" fmla="*/ 18197 h 873457"/>
                <a:gd name="connsiteX9" fmla="*/ 984913 w 2082579"/>
                <a:gd name="connsiteY9" fmla="*/ 809767 h 873457"/>
                <a:gd name="connsiteX10" fmla="*/ 1135039 w 2082579"/>
                <a:gd name="connsiteY10" fmla="*/ 18197 h 873457"/>
                <a:gd name="connsiteX11" fmla="*/ 1216925 w 2082579"/>
                <a:gd name="connsiteY11" fmla="*/ 823415 h 873457"/>
                <a:gd name="connsiteX12" fmla="*/ 1380699 w 2082579"/>
                <a:gd name="connsiteY12" fmla="*/ 18197 h 873457"/>
                <a:gd name="connsiteX13" fmla="*/ 1462585 w 2082579"/>
                <a:gd name="connsiteY13" fmla="*/ 823415 h 873457"/>
                <a:gd name="connsiteX14" fmla="*/ 1599063 w 2082579"/>
                <a:gd name="connsiteY14" fmla="*/ 4549 h 873457"/>
                <a:gd name="connsiteX15" fmla="*/ 1680949 w 2082579"/>
                <a:gd name="connsiteY15" fmla="*/ 823415 h 873457"/>
                <a:gd name="connsiteX16" fmla="*/ 1831075 w 2082579"/>
                <a:gd name="connsiteY16" fmla="*/ 304800 h 873457"/>
                <a:gd name="connsiteX17" fmla="*/ 2052540 w 2082579"/>
                <a:gd name="connsiteY17" fmla="*/ 394545 h 873457"/>
                <a:gd name="connsiteX18" fmla="*/ 2011307 w 2082579"/>
                <a:gd name="connsiteY18" fmla="*/ 370395 h 873457"/>
                <a:gd name="connsiteX0" fmla="*/ 15922 w 2089912"/>
                <a:gd name="connsiteY0" fmla="*/ 468573 h 885833"/>
                <a:gd name="connsiteX1" fmla="*/ 15922 w 2089912"/>
                <a:gd name="connsiteY1" fmla="*/ 413982 h 885833"/>
                <a:gd name="connsiteX2" fmla="*/ 111457 w 2089912"/>
                <a:gd name="connsiteY2" fmla="*/ 59140 h 885833"/>
                <a:gd name="connsiteX3" fmla="*/ 247934 w 2089912"/>
                <a:gd name="connsiteY3" fmla="*/ 768824 h 885833"/>
                <a:gd name="connsiteX4" fmla="*/ 411708 w 2089912"/>
                <a:gd name="connsiteY4" fmla="*/ 18197 h 885833"/>
                <a:gd name="connsiteX5" fmla="*/ 507242 w 2089912"/>
                <a:gd name="connsiteY5" fmla="*/ 796119 h 885833"/>
                <a:gd name="connsiteX6" fmla="*/ 657367 w 2089912"/>
                <a:gd name="connsiteY6" fmla="*/ 18197 h 885833"/>
                <a:gd name="connsiteX7" fmla="*/ 739254 w 2089912"/>
                <a:gd name="connsiteY7" fmla="*/ 809767 h 885833"/>
                <a:gd name="connsiteX8" fmla="*/ 889379 w 2089912"/>
                <a:gd name="connsiteY8" fmla="*/ 18197 h 885833"/>
                <a:gd name="connsiteX9" fmla="*/ 984913 w 2089912"/>
                <a:gd name="connsiteY9" fmla="*/ 809767 h 885833"/>
                <a:gd name="connsiteX10" fmla="*/ 1135039 w 2089912"/>
                <a:gd name="connsiteY10" fmla="*/ 18197 h 885833"/>
                <a:gd name="connsiteX11" fmla="*/ 1216925 w 2089912"/>
                <a:gd name="connsiteY11" fmla="*/ 823415 h 885833"/>
                <a:gd name="connsiteX12" fmla="*/ 1380699 w 2089912"/>
                <a:gd name="connsiteY12" fmla="*/ 18197 h 885833"/>
                <a:gd name="connsiteX13" fmla="*/ 1462585 w 2089912"/>
                <a:gd name="connsiteY13" fmla="*/ 823415 h 885833"/>
                <a:gd name="connsiteX14" fmla="*/ 1599063 w 2089912"/>
                <a:gd name="connsiteY14" fmla="*/ 4549 h 885833"/>
                <a:gd name="connsiteX15" fmla="*/ 1680949 w 2089912"/>
                <a:gd name="connsiteY15" fmla="*/ 823415 h 885833"/>
                <a:gd name="connsiteX16" fmla="*/ 1787075 w 2089912"/>
                <a:gd name="connsiteY16" fmla="*/ 379055 h 885833"/>
                <a:gd name="connsiteX17" fmla="*/ 2052540 w 2089912"/>
                <a:gd name="connsiteY17" fmla="*/ 394545 h 885833"/>
                <a:gd name="connsiteX18" fmla="*/ 2011307 w 2089912"/>
                <a:gd name="connsiteY18" fmla="*/ 370395 h 885833"/>
                <a:gd name="connsiteX0" fmla="*/ 61145 w 2135135"/>
                <a:gd name="connsiteY0" fmla="*/ 464024 h 881284"/>
                <a:gd name="connsiteX1" fmla="*/ 15922 w 2135135"/>
                <a:gd name="connsiteY1" fmla="*/ 484663 h 881284"/>
                <a:gd name="connsiteX2" fmla="*/ 156680 w 2135135"/>
                <a:gd name="connsiteY2" fmla="*/ 54591 h 881284"/>
                <a:gd name="connsiteX3" fmla="*/ 293157 w 2135135"/>
                <a:gd name="connsiteY3" fmla="*/ 764275 h 881284"/>
                <a:gd name="connsiteX4" fmla="*/ 456931 w 2135135"/>
                <a:gd name="connsiteY4" fmla="*/ 13648 h 881284"/>
                <a:gd name="connsiteX5" fmla="*/ 552465 w 2135135"/>
                <a:gd name="connsiteY5" fmla="*/ 791570 h 881284"/>
                <a:gd name="connsiteX6" fmla="*/ 702590 w 2135135"/>
                <a:gd name="connsiteY6" fmla="*/ 13648 h 881284"/>
                <a:gd name="connsiteX7" fmla="*/ 784477 w 2135135"/>
                <a:gd name="connsiteY7" fmla="*/ 805218 h 881284"/>
                <a:gd name="connsiteX8" fmla="*/ 934602 w 2135135"/>
                <a:gd name="connsiteY8" fmla="*/ 13648 h 881284"/>
                <a:gd name="connsiteX9" fmla="*/ 1030136 w 2135135"/>
                <a:gd name="connsiteY9" fmla="*/ 805218 h 881284"/>
                <a:gd name="connsiteX10" fmla="*/ 1180262 w 2135135"/>
                <a:gd name="connsiteY10" fmla="*/ 13648 h 881284"/>
                <a:gd name="connsiteX11" fmla="*/ 1262148 w 2135135"/>
                <a:gd name="connsiteY11" fmla="*/ 818866 h 881284"/>
                <a:gd name="connsiteX12" fmla="*/ 1425922 w 2135135"/>
                <a:gd name="connsiteY12" fmla="*/ 13648 h 881284"/>
                <a:gd name="connsiteX13" fmla="*/ 1507808 w 2135135"/>
                <a:gd name="connsiteY13" fmla="*/ 818866 h 881284"/>
                <a:gd name="connsiteX14" fmla="*/ 1644286 w 2135135"/>
                <a:gd name="connsiteY14" fmla="*/ 0 h 881284"/>
                <a:gd name="connsiteX15" fmla="*/ 1726172 w 2135135"/>
                <a:gd name="connsiteY15" fmla="*/ 818866 h 881284"/>
                <a:gd name="connsiteX16" fmla="*/ 1832298 w 2135135"/>
                <a:gd name="connsiteY16" fmla="*/ 374506 h 881284"/>
                <a:gd name="connsiteX17" fmla="*/ 2097763 w 2135135"/>
                <a:gd name="connsiteY17" fmla="*/ 389996 h 881284"/>
                <a:gd name="connsiteX18" fmla="*/ 2056530 w 2135135"/>
                <a:gd name="connsiteY18" fmla="*/ 365846 h 881284"/>
                <a:gd name="connsiteX0" fmla="*/ 61145 w 2135135"/>
                <a:gd name="connsiteY0" fmla="*/ 471862 h 889122"/>
                <a:gd name="connsiteX1" fmla="*/ 15922 w 2135135"/>
                <a:gd name="connsiteY1" fmla="*/ 492501 h 889122"/>
                <a:gd name="connsiteX2" fmla="*/ 94082 w 2135135"/>
                <a:gd name="connsiteY2" fmla="*/ 397540 h 889122"/>
                <a:gd name="connsiteX3" fmla="*/ 156680 w 2135135"/>
                <a:gd name="connsiteY3" fmla="*/ 62429 h 889122"/>
                <a:gd name="connsiteX4" fmla="*/ 293157 w 2135135"/>
                <a:gd name="connsiteY4" fmla="*/ 772113 h 889122"/>
                <a:gd name="connsiteX5" fmla="*/ 456931 w 2135135"/>
                <a:gd name="connsiteY5" fmla="*/ 21486 h 889122"/>
                <a:gd name="connsiteX6" fmla="*/ 552465 w 2135135"/>
                <a:gd name="connsiteY6" fmla="*/ 799408 h 889122"/>
                <a:gd name="connsiteX7" fmla="*/ 702590 w 2135135"/>
                <a:gd name="connsiteY7" fmla="*/ 21486 h 889122"/>
                <a:gd name="connsiteX8" fmla="*/ 784477 w 2135135"/>
                <a:gd name="connsiteY8" fmla="*/ 813056 h 889122"/>
                <a:gd name="connsiteX9" fmla="*/ 934602 w 2135135"/>
                <a:gd name="connsiteY9" fmla="*/ 21486 h 889122"/>
                <a:gd name="connsiteX10" fmla="*/ 1030136 w 2135135"/>
                <a:gd name="connsiteY10" fmla="*/ 813056 h 889122"/>
                <a:gd name="connsiteX11" fmla="*/ 1180262 w 2135135"/>
                <a:gd name="connsiteY11" fmla="*/ 21486 h 889122"/>
                <a:gd name="connsiteX12" fmla="*/ 1262148 w 2135135"/>
                <a:gd name="connsiteY12" fmla="*/ 826704 h 889122"/>
                <a:gd name="connsiteX13" fmla="*/ 1425922 w 2135135"/>
                <a:gd name="connsiteY13" fmla="*/ 21486 h 889122"/>
                <a:gd name="connsiteX14" fmla="*/ 1507808 w 2135135"/>
                <a:gd name="connsiteY14" fmla="*/ 826704 h 889122"/>
                <a:gd name="connsiteX15" fmla="*/ 1644286 w 2135135"/>
                <a:gd name="connsiteY15" fmla="*/ 7838 h 889122"/>
                <a:gd name="connsiteX16" fmla="*/ 1726172 w 2135135"/>
                <a:gd name="connsiteY16" fmla="*/ 826704 h 889122"/>
                <a:gd name="connsiteX17" fmla="*/ 1832298 w 2135135"/>
                <a:gd name="connsiteY17" fmla="*/ 382344 h 889122"/>
                <a:gd name="connsiteX18" fmla="*/ 2097763 w 2135135"/>
                <a:gd name="connsiteY18" fmla="*/ 397834 h 889122"/>
                <a:gd name="connsiteX19" fmla="*/ 2056530 w 2135135"/>
                <a:gd name="connsiteY19" fmla="*/ 373684 h 889122"/>
                <a:gd name="connsiteX0" fmla="*/ 61145 w 2135135"/>
                <a:gd name="connsiteY0" fmla="*/ 549248 h 966508"/>
                <a:gd name="connsiteX1" fmla="*/ 15922 w 2135135"/>
                <a:gd name="connsiteY1" fmla="*/ 569887 h 966508"/>
                <a:gd name="connsiteX2" fmla="*/ 94082 w 2135135"/>
                <a:gd name="connsiteY2" fmla="*/ 474926 h 966508"/>
                <a:gd name="connsiteX3" fmla="*/ 242251 w 2135135"/>
                <a:gd name="connsiteY3" fmla="*/ 62429 h 966508"/>
                <a:gd name="connsiteX4" fmla="*/ 293157 w 2135135"/>
                <a:gd name="connsiteY4" fmla="*/ 849499 h 966508"/>
                <a:gd name="connsiteX5" fmla="*/ 456931 w 2135135"/>
                <a:gd name="connsiteY5" fmla="*/ 98872 h 966508"/>
                <a:gd name="connsiteX6" fmla="*/ 552465 w 2135135"/>
                <a:gd name="connsiteY6" fmla="*/ 876794 h 966508"/>
                <a:gd name="connsiteX7" fmla="*/ 702590 w 2135135"/>
                <a:gd name="connsiteY7" fmla="*/ 98872 h 966508"/>
                <a:gd name="connsiteX8" fmla="*/ 784477 w 2135135"/>
                <a:gd name="connsiteY8" fmla="*/ 890442 h 966508"/>
                <a:gd name="connsiteX9" fmla="*/ 934602 w 2135135"/>
                <a:gd name="connsiteY9" fmla="*/ 98872 h 966508"/>
                <a:gd name="connsiteX10" fmla="*/ 1030136 w 2135135"/>
                <a:gd name="connsiteY10" fmla="*/ 890442 h 966508"/>
                <a:gd name="connsiteX11" fmla="*/ 1180262 w 2135135"/>
                <a:gd name="connsiteY11" fmla="*/ 98872 h 966508"/>
                <a:gd name="connsiteX12" fmla="*/ 1262148 w 2135135"/>
                <a:gd name="connsiteY12" fmla="*/ 904090 h 966508"/>
                <a:gd name="connsiteX13" fmla="*/ 1425922 w 2135135"/>
                <a:gd name="connsiteY13" fmla="*/ 98872 h 966508"/>
                <a:gd name="connsiteX14" fmla="*/ 1507808 w 2135135"/>
                <a:gd name="connsiteY14" fmla="*/ 904090 h 966508"/>
                <a:gd name="connsiteX15" fmla="*/ 1644286 w 2135135"/>
                <a:gd name="connsiteY15" fmla="*/ 85224 h 966508"/>
                <a:gd name="connsiteX16" fmla="*/ 1726172 w 2135135"/>
                <a:gd name="connsiteY16" fmla="*/ 904090 h 966508"/>
                <a:gd name="connsiteX17" fmla="*/ 1832298 w 2135135"/>
                <a:gd name="connsiteY17" fmla="*/ 459730 h 966508"/>
                <a:gd name="connsiteX18" fmla="*/ 2097763 w 2135135"/>
                <a:gd name="connsiteY18" fmla="*/ 475220 h 966508"/>
                <a:gd name="connsiteX19" fmla="*/ 2056530 w 2135135"/>
                <a:gd name="connsiteY19" fmla="*/ 451070 h 9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5135" h="966508">
                  <a:moveTo>
                    <a:pt x="61145" y="549248"/>
                  </a:moveTo>
                  <a:cubicBezTo>
                    <a:pt x="53184" y="556072"/>
                    <a:pt x="0" y="638126"/>
                    <a:pt x="15922" y="569887"/>
                  </a:cubicBezTo>
                  <a:cubicBezTo>
                    <a:pt x="7268" y="570416"/>
                    <a:pt x="56361" y="559502"/>
                    <a:pt x="94082" y="474926"/>
                  </a:cubicBezTo>
                  <a:cubicBezTo>
                    <a:pt x="131804" y="390350"/>
                    <a:pt x="209072" y="0"/>
                    <a:pt x="242251" y="62429"/>
                  </a:cubicBezTo>
                  <a:cubicBezTo>
                    <a:pt x="275430" y="124858"/>
                    <a:pt x="257377" y="843425"/>
                    <a:pt x="293157" y="849499"/>
                  </a:cubicBezTo>
                  <a:cubicBezTo>
                    <a:pt x="328937" y="855573"/>
                    <a:pt x="413713" y="94323"/>
                    <a:pt x="456931" y="98872"/>
                  </a:cubicBezTo>
                  <a:cubicBezTo>
                    <a:pt x="500149" y="103421"/>
                    <a:pt x="511522" y="876794"/>
                    <a:pt x="552465" y="876794"/>
                  </a:cubicBezTo>
                  <a:cubicBezTo>
                    <a:pt x="593408" y="876794"/>
                    <a:pt x="663921" y="96597"/>
                    <a:pt x="702590" y="98872"/>
                  </a:cubicBezTo>
                  <a:cubicBezTo>
                    <a:pt x="741259" y="101147"/>
                    <a:pt x="745808" y="890442"/>
                    <a:pt x="784477" y="890442"/>
                  </a:cubicBezTo>
                  <a:cubicBezTo>
                    <a:pt x="823146" y="890442"/>
                    <a:pt x="893659" y="98872"/>
                    <a:pt x="934602" y="98872"/>
                  </a:cubicBezTo>
                  <a:cubicBezTo>
                    <a:pt x="975545" y="98872"/>
                    <a:pt x="989193" y="890442"/>
                    <a:pt x="1030136" y="890442"/>
                  </a:cubicBezTo>
                  <a:cubicBezTo>
                    <a:pt x="1071079" y="890442"/>
                    <a:pt x="1141593" y="96597"/>
                    <a:pt x="1180262" y="98872"/>
                  </a:cubicBezTo>
                  <a:cubicBezTo>
                    <a:pt x="1218931" y="101147"/>
                    <a:pt x="1221205" y="904090"/>
                    <a:pt x="1262148" y="904090"/>
                  </a:cubicBezTo>
                  <a:cubicBezTo>
                    <a:pt x="1303091" y="904090"/>
                    <a:pt x="1384979" y="98872"/>
                    <a:pt x="1425922" y="98872"/>
                  </a:cubicBezTo>
                  <a:cubicBezTo>
                    <a:pt x="1466865" y="98872"/>
                    <a:pt x="1471414" y="906365"/>
                    <a:pt x="1507808" y="904090"/>
                  </a:cubicBezTo>
                  <a:cubicBezTo>
                    <a:pt x="1544202" y="901815"/>
                    <a:pt x="1607892" y="85224"/>
                    <a:pt x="1644286" y="85224"/>
                  </a:cubicBezTo>
                  <a:cubicBezTo>
                    <a:pt x="1680680" y="85224"/>
                    <a:pt x="1694837" y="841672"/>
                    <a:pt x="1726172" y="904090"/>
                  </a:cubicBezTo>
                  <a:cubicBezTo>
                    <a:pt x="1757507" y="966508"/>
                    <a:pt x="1770366" y="531208"/>
                    <a:pt x="1832298" y="459730"/>
                  </a:cubicBezTo>
                  <a:cubicBezTo>
                    <a:pt x="1894230" y="388252"/>
                    <a:pt x="2060391" y="476663"/>
                    <a:pt x="2097763" y="475220"/>
                  </a:cubicBezTo>
                  <a:cubicBezTo>
                    <a:pt x="2135135" y="473777"/>
                    <a:pt x="2102023" y="460168"/>
                    <a:pt x="2056530" y="45107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 rot="1364909" flipV="1">
              <a:off x="2478031" y="3028958"/>
              <a:ext cx="344244" cy="165248"/>
            </a:xfrm>
            <a:prstGeom prst="straightConnector1">
              <a:avLst/>
            </a:prstGeom>
            <a:ln w="3492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66"/>
          <p:cNvGrpSpPr/>
          <p:nvPr/>
        </p:nvGrpSpPr>
        <p:grpSpPr>
          <a:xfrm rot="20353848">
            <a:off x="5095311" y="5041985"/>
            <a:ext cx="1398954" cy="360351"/>
            <a:chOff x="696107" y="2182446"/>
            <a:chExt cx="2135135" cy="1011760"/>
          </a:xfrm>
        </p:grpSpPr>
        <p:sp>
          <p:nvSpPr>
            <p:cNvPr id="124" name="Freeform 123"/>
            <p:cNvSpPr/>
            <p:nvPr/>
          </p:nvSpPr>
          <p:spPr>
            <a:xfrm rot="1081170">
              <a:off x="696107" y="2182446"/>
              <a:ext cx="2135135" cy="732607"/>
            </a:xfrm>
            <a:custGeom>
              <a:avLst/>
              <a:gdLst>
                <a:gd name="connsiteX0" fmla="*/ 15922 w 2222311"/>
                <a:gd name="connsiteY0" fmla="*/ 468573 h 873457"/>
                <a:gd name="connsiteX1" fmla="*/ 15922 w 2222311"/>
                <a:gd name="connsiteY1" fmla="*/ 413982 h 873457"/>
                <a:gd name="connsiteX2" fmla="*/ 111457 w 2222311"/>
                <a:gd name="connsiteY2" fmla="*/ 59140 h 873457"/>
                <a:gd name="connsiteX3" fmla="*/ 247934 w 2222311"/>
                <a:gd name="connsiteY3" fmla="*/ 768824 h 873457"/>
                <a:gd name="connsiteX4" fmla="*/ 411708 w 2222311"/>
                <a:gd name="connsiteY4" fmla="*/ 18197 h 873457"/>
                <a:gd name="connsiteX5" fmla="*/ 507242 w 2222311"/>
                <a:gd name="connsiteY5" fmla="*/ 796119 h 873457"/>
                <a:gd name="connsiteX6" fmla="*/ 657367 w 2222311"/>
                <a:gd name="connsiteY6" fmla="*/ 18197 h 873457"/>
                <a:gd name="connsiteX7" fmla="*/ 739254 w 2222311"/>
                <a:gd name="connsiteY7" fmla="*/ 809767 h 873457"/>
                <a:gd name="connsiteX8" fmla="*/ 889379 w 2222311"/>
                <a:gd name="connsiteY8" fmla="*/ 18197 h 873457"/>
                <a:gd name="connsiteX9" fmla="*/ 984913 w 2222311"/>
                <a:gd name="connsiteY9" fmla="*/ 809767 h 873457"/>
                <a:gd name="connsiteX10" fmla="*/ 1135039 w 2222311"/>
                <a:gd name="connsiteY10" fmla="*/ 18197 h 873457"/>
                <a:gd name="connsiteX11" fmla="*/ 1216925 w 2222311"/>
                <a:gd name="connsiteY11" fmla="*/ 823415 h 873457"/>
                <a:gd name="connsiteX12" fmla="*/ 1380699 w 2222311"/>
                <a:gd name="connsiteY12" fmla="*/ 18197 h 873457"/>
                <a:gd name="connsiteX13" fmla="*/ 1462585 w 2222311"/>
                <a:gd name="connsiteY13" fmla="*/ 823415 h 873457"/>
                <a:gd name="connsiteX14" fmla="*/ 1599063 w 2222311"/>
                <a:gd name="connsiteY14" fmla="*/ 4549 h 873457"/>
                <a:gd name="connsiteX15" fmla="*/ 1680949 w 2222311"/>
                <a:gd name="connsiteY15" fmla="*/ 823415 h 873457"/>
                <a:gd name="connsiteX16" fmla="*/ 1831075 w 2222311"/>
                <a:gd name="connsiteY16" fmla="*/ 304800 h 873457"/>
                <a:gd name="connsiteX17" fmla="*/ 2172269 w 2222311"/>
                <a:gd name="connsiteY17" fmla="*/ 277504 h 873457"/>
                <a:gd name="connsiteX18" fmla="*/ 2131325 w 2222311"/>
                <a:gd name="connsiteY18" fmla="*/ 250209 h 873457"/>
                <a:gd name="connsiteX0" fmla="*/ 15922 w 2202308"/>
                <a:gd name="connsiteY0" fmla="*/ 468573 h 873457"/>
                <a:gd name="connsiteX1" fmla="*/ 15922 w 2202308"/>
                <a:gd name="connsiteY1" fmla="*/ 413982 h 873457"/>
                <a:gd name="connsiteX2" fmla="*/ 111457 w 2202308"/>
                <a:gd name="connsiteY2" fmla="*/ 59140 h 873457"/>
                <a:gd name="connsiteX3" fmla="*/ 247934 w 2202308"/>
                <a:gd name="connsiteY3" fmla="*/ 768824 h 873457"/>
                <a:gd name="connsiteX4" fmla="*/ 411708 w 2202308"/>
                <a:gd name="connsiteY4" fmla="*/ 18197 h 873457"/>
                <a:gd name="connsiteX5" fmla="*/ 507242 w 2202308"/>
                <a:gd name="connsiteY5" fmla="*/ 796119 h 873457"/>
                <a:gd name="connsiteX6" fmla="*/ 657367 w 2202308"/>
                <a:gd name="connsiteY6" fmla="*/ 18197 h 873457"/>
                <a:gd name="connsiteX7" fmla="*/ 739254 w 2202308"/>
                <a:gd name="connsiteY7" fmla="*/ 809767 h 873457"/>
                <a:gd name="connsiteX8" fmla="*/ 889379 w 2202308"/>
                <a:gd name="connsiteY8" fmla="*/ 18197 h 873457"/>
                <a:gd name="connsiteX9" fmla="*/ 984913 w 2202308"/>
                <a:gd name="connsiteY9" fmla="*/ 809767 h 873457"/>
                <a:gd name="connsiteX10" fmla="*/ 1135039 w 2202308"/>
                <a:gd name="connsiteY10" fmla="*/ 18197 h 873457"/>
                <a:gd name="connsiteX11" fmla="*/ 1216925 w 2202308"/>
                <a:gd name="connsiteY11" fmla="*/ 823415 h 873457"/>
                <a:gd name="connsiteX12" fmla="*/ 1380699 w 2202308"/>
                <a:gd name="connsiteY12" fmla="*/ 18197 h 873457"/>
                <a:gd name="connsiteX13" fmla="*/ 1462585 w 2202308"/>
                <a:gd name="connsiteY13" fmla="*/ 823415 h 873457"/>
                <a:gd name="connsiteX14" fmla="*/ 1599063 w 2202308"/>
                <a:gd name="connsiteY14" fmla="*/ 4549 h 873457"/>
                <a:gd name="connsiteX15" fmla="*/ 1680949 w 2202308"/>
                <a:gd name="connsiteY15" fmla="*/ 823415 h 873457"/>
                <a:gd name="connsiteX16" fmla="*/ 1831075 w 2202308"/>
                <a:gd name="connsiteY16" fmla="*/ 304800 h 873457"/>
                <a:gd name="connsiteX17" fmla="*/ 2172269 w 2202308"/>
                <a:gd name="connsiteY17" fmla="*/ 277504 h 873457"/>
                <a:gd name="connsiteX18" fmla="*/ 2011307 w 2202308"/>
                <a:gd name="connsiteY18" fmla="*/ 370395 h 873457"/>
                <a:gd name="connsiteX0" fmla="*/ 15922 w 2082579"/>
                <a:gd name="connsiteY0" fmla="*/ 468573 h 873457"/>
                <a:gd name="connsiteX1" fmla="*/ 15922 w 2082579"/>
                <a:gd name="connsiteY1" fmla="*/ 413982 h 873457"/>
                <a:gd name="connsiteX2" fmla="*/ 111457 w 2082579"/>
                <a:gd name="connsiteY2" fmla="*/ 59140 h 873457"/>
                <a:gd name="connsiteX3" fmla="*/ 247934 w 2082579"/>
                <a:gd name="connsiteY3" fmla="*/ 768824 h 873457"/>
                <a:gd name="connsiteX4" fmla="*/ 411708 w 2082579"/>
                <a:gd name="connsiteY4" fmla="*/ 18197 h 873457"/>
                <a:gd name="connsiteX5" fmla="*/ 507242 w 2082579"/>
                <a:gd name="connsiteY5" fmla="*/ 796119 h 873457"/>
                <a:gd name="connsiteX6" fmla="*/ 657367 w 2082579"/>
                <a:gd name="connsiteY6" fmla="*/ 18197 h 873457"/>
                <a:gd name="connsiteX7" fmla="*/ 739254 w 2082579"/>
                <a:gd name="connsiteY7" fmla="*/ 809767 h 873457"/>
                <a:gd name="connsiteX8" fmla="*/ 889379 w 2082579"/>
                <a:gd name="connsiteY8" fmla="*/ 18197 h 873457"/>
                <a:gd name="connsiteX9" fmla="*/ 984913 w 2082579"/>
                <a:gd name="connsiteY9" fmla="*/ 809767 h 873457"/>
                <a:gd name="connsiteX10" fmla="*/ 1135039 w 2082579"/>
                <a:gd name="connsiteY10" fmla="*/ 18197 h 873457"/>
                <a:gd name="connsiteX11" fmla="*/ 1216925 w 2082579"/>
                <a:gd name="connsiteY11" fmla="*/ 823415 h 873457"/>
                <a:gd name="connsiteX12" fmla="*/ 1380699 w 2082579"/>
                <a:gd name="connsiteY12" fmla="*/ 18197 h 873457"/>
                <a:gd name="connsiteX13" fmla="*/ 1462585 w 2082579"/>
                <a:gd name="connsiteY13" fmla="*/ 823415 h 873457"/>
                <a:gd name="connsiteX14" fmla="*/ 1599063 w 2082579"/>
                <a:gd name="connsiteY14" fmla="*/ 4549 h 873457"/>
                <a:gd name="connsiteX15" fmla="*/ 1680949 w 2082579"/>
                <a:gd name="connsiteY15" fmla="*/ 823415 h 873457"/>
                <a:gd name="connsiteX16" fmla="*/ 1831075 w 2082579"/>
                <a:gd name="connsiteY16" fmla="*/ 304800 h 873457"/>
                <a:gd name="connsiteX17" fmla="*/ 2052540 w 2082579"/>
                <a:gd name="connsiteY17" fmla="*/ 394545 h 873457"/>
                <a:gd name="connsiteX18" fmla="*/ 2011307 w 2082579"/>
                <a:gd name="connsiteY18" fmla="*/ 370395 h 873457"/>
                <a:gd name="connsiteX0" fmla="*/ 15922 w 2089912"/>
                <a:gd name="connsiteY0" fmla="*/ 468573 h 885833"/>
                <a:gd name="connsiteX1" fmla="*/ 15922 w 2089912"/>
                <a:gd name="connsiteY1" fmla="*/ 413982 h 885833"/>
                <a:gd name="connsiteX2" fmla="*/ 111457 w 2089912"/>
                <a:gd name="connsiteY2" fmla="*/ 59140 h 885833"/>
                <a:gd name="connsiteX3" fmla="*/ 247934 w 2089912"/>
                <a:gd name="connsiteY3" fmla="*/ 768824 h 885833"/>
                <a:gd name="connsiteX4" fmla="*/ 411708 w 2089912"/>
                <a:gd name="connsiteY4" fmla="*/ 18197 h 885833"/>
                <a:gd name="connsiteX5" fmla="*/ 507242 w 2089912"/>
                <a:gd name="connsiteY5" fmla="*/ 796119 h 885833"/>
                <a:gd name="connsiteX6" fmla="*/ 657367 w 2089912"/>
                <a:gd name="connsiteY6" fmla="*/ 18197 h 885833"/>
                <a:gd name="connsiteX7" fmla="*/ 739254 w 2089912"/>
                <a:gd name="connsiteY7" fmla="*/ 809767 h 885833"/>
                <a:gd name="connsiteX8" fmla="*/ 889379 w 2089912"/>
                <a:gd name="connsiteY8" fmla="*/ 18197 h 885833"/>
                <a:gd name="connsiteX9" fmla="*/ 984913 w 2089912"/>
                <a:gd name="connsiteY9" fmla="*/ 809767 h 885833"/>
                <a:gd name="connsiteX10" fmla="*/ 1135039 w 2089912"/>
                <a:gd name="connsiteY10" fmla="*/ 18197 h 885833"/>
                <a:gd name="connsiteX11" fmla="*/ 1216925 w 2089912"/>
                <a:gd name="connsiteY11" fmla="*/ 823415 h 885833"/>
                <a:gd name="connsiteX12" fmla="*/ 1380699 w 2089912"/>
                <a:gd name="connsiteY12" fmla="*/ 18197 h 885833"/>
                <a:gd name="connsiteX13" fmla="*/ 1462585 w 2089912"/>
                <a:gd name="connsiteY13" fmla="*/ 823415 h 885833"/>
                <a:gd name="connsiteX14" fmla="*/ 1599063 w 2089912"/>
                <a:gd name="connsiteY14" fmla="*/ 4549 h 885833"/>
                <a:gd name="connsiteX15" fmla="*/ 1680949 w 2089912"/>
                <a:gd name="connsiteY15" fmla="*/ 823415 h 885833"/>
                <a:gd name="connsiteX16" fmla="*/ 1787075 w 2089912"/>
                <a:gd name="connsiteY16" fmla="*/ 379055 h 885833"/>
                <a:gd name="connsiteX17" fmla="*/ 2052540 w 2089912"/>
                <a:gd name="connsiteY17" fmla="*/ 394545 h 885833"/>
                <a:gd name="connsiteX18" fmla="*/ 2011307 w 2089912"/>
                <a:gd name="connsiteY18" fmla="*/ 370395 h 885833"/>
                <a:gd name="connsiteX0" fmla="*/ 61145 w 2135135"/>
                <a:gd name="connsiteY0" fmla="*/ 464024 h 881284"/>
                <a:gd name="connsiteX1" fmla="*/ 15922 w 2135135"/>
                <a:gd name="connsiteY1" fmla="*/ 484663 h 881284"/>
                <a:gd name="connsiteX2" fmla="*/ 156680 w 2135135"/>
                <a:gd name="connsiteY2" fmla="*/ 54591 h 881284"/>
                <a:gd name="connsiteX3" fmla="*/ 293157 w 2135135"/>
                <a:gd name="connsiteY3" fmla="*/ 764275 h 881284"/>
                <a:gd name="connsiteX4" fmla="*/ 456931 w 2135135"/>
                <a:gd name="connsiteY4" fmla="*/ 13648 h 881284"/>
                <a:gd name="connsiteX5" fmla="*/ 552465 w 2135135"/>
                <a:gd name="connsiteY5" fmla="*/ 791570 h 881284"/>
                <a:gd name="connsiteX6" fmla="*/ 702590 w 2135135"/>
                <a:gd name="connsiteY6" fmla="*/ 13648 h 881284"/>
                <a:gd name="connsiteX7" fmla="*/ 784477 w 2135135"/>
                <a:gd name="connsiteY7" fmla="*/ 805218 h 881284"/>
                <a:gd name="connsiteX8" fmla="*/ 934602 w 2135135"/>
                <a:gd name="connsiteY8" fmla="*/ 13648 h 881284"/>
                <a:gd name="connsiteX9" fmla="*/ 1030136 w 2135135"/>
                <a:gd name="connsiteY9" fmla="*/ 805218 h 881284"/>
                <a:gd name="connsiteX10" fmla="*/ 1180262 w 2135135"/>
                <a:gd name="connsiteY10" fmla="*/ 13648 h 881284"/>
                <a:gd name="connsiteX11" fmla="*/ 1262148 w 2135135"/>
                <a:gd name="connsiteY11" fmla="*/ 818866 h 881284"/>
                <a:gd name="connsiteX12" fmla="*/ 1425922 w 2135135"/>
                <a:gd name="connsiteY12" fmla="*/ 13648 h 881284"/>
                <a:gd name="connsiteX13" fmla="*/ 1507808 w 2135135"/>
                <a:gd name="connsiteY13" fmla="*/ 818866 h 881284"/>
                <a:gd name="connsiteX14" fmla="*/ 1644286 w 2135135"/>
                <a:gd name="connsiteY14" fmla="*/ 0 h 881284"/>
                <a:gd name="connsiteX15" fmla="*/ 1726172 w 2135135"/>
                <a:gd name="connsiteY15" fmla="*/ 818866 h 881284"/>
                <a:gd name="connsiteX16" fmla="*/ 1832298 w 2135135"/>
                <a:gd name="connsiteY16" fmla="*/ 374506 h 881284"/>
                <a:gd name="connsiteX17" fmla="*/ 2097763 w 2135135"/>
                <a:gd name="connsiteY17" fmla="*/ 389996 h 881284"/>
                <a:gd name="connsiteX18" fmla="*/ 2056530 w 2135135"/>
                <a:gd name="connsiteY18" fmla="*/ 365846 h 881284"/>
                <a:gd name="connsiteX0" fmla="*/ 61145 w 2135135"/>
                <a:gd name="connsiteY0" fmla="*/ 471862 h 889122"/>
                <a:gd name="connsiteX1" fmla="*/ 15922 w 2135135"/>
                <a:gd name="connsiteY1" fmla="*/ 492501 h 889122"/>
                <a:gd name="connsiteX2" fmla="*/ 94082 w 2135135"/>
                <a:gd name="connsiteY2" fmla="*/ 397540 h 889122"/>
                <a:gd name="connsiteX3" fmla="*/ 156680 w 2135135"/>
                <a:gd name="connsiteY3" fmla="*/ 62429 h 889122"/>
                <a:gd name="connsiteX4" fmla="*/ 293157 w 2135135"/>
                <a:gd name="connsiteY4" fmla="*/ 772113 h 889122"/>
                <a:gd name="connsiteX5" fmla="*/ 456931 w 2135135"/>
                <a:gd name="connsiteY5" fmla="*/ 21486 h 889122"/>
                <a:gd name="connsiteX6" fmla="*/ 552465 w 2135135"/>
                <a:gd name="connsiteY6" fmla="*/ 799408 h 889122"/>
                <a:gd name="connsiteX7" fmla="*/ 702590 w 2135135"/>
                <a:gd name="connsiteY7" fmla="*/ 21486 h 889122"/>
                <a:gd name="connsiteX8" fmla="*/ 784477 w 2135135"/>
                <a:gd name="connsiteY8" fmla="*/ 813056 h 889122"/>
                <a:gd name="connsiteX9" fmla="*/ 934602 w 2135135"/>
                <a:gd name="connsiteY9" fmla="*/ 21486 h 889122"/>
                <a:gd name="connsiteX10" fmla="*/ 1030136 w 2135135"/>
                <a:gd name="connsiteY10" fmla="*/ 813056 h 889122"/>
                <a:gd name="connsiteX11" fmla="*/ 1180262 w 2135135"/>
                <a:gd name="connsiteY11" fmla="*/ 21486 h 889122"/>
                <a:gd name="connsiteX12" fmla="*/ 1262148 w 2135135"/>
                <a:gd name="connsiteY12" fmla="*/ 826704 h 889122"/>
                <a:gd name="connsiteX13" fmla="*/ 1425922 w 2135135"/>
                <a:gd name="connsiteY13" fmla="*/ 21486 h 889122"/>
                <a:gd name="connsiteX14" fmla="*/ 1507808 w 2135135"/>
                <a:gd name="connsiteY14" fmla="*/ 826704 h 889122"/>
                <a:gd name="connsiteX15" fmla="*/ 1644286 w 2135135"/>
                <a:gd name="connsiteY15" fmla="*/ 7838 h 889122"/>
                <a:gd name="connsiteX16" fmla="*/ 1726172 w 2135135"/>
                <a:gd name="connsiteY16" fmla="*/ 826704 h 889122"/>
                <a:gd name="connsiteX17" fmla="*/ 1832298 w 2135135"/>
                <a:gd name="connsiteY17" fmla="*/ 382344 h 889122"/>
                <a:gd name="connsiteX18" fmla="*/ 2097763 w 2135135"/>
                <a:gd name="connsiteY18" fmla="*/ 397834 h 889122"/>
                <a:gd name="connsiteX19" fmla="*/ 2056530 w 2135135"/>
                <a:gd name="connsiteY19" fmla="*/ 373684 h 889122"/>
                <a:gd name="connsiteX0" fmla="*/ 61145 w 2135135"/>
                <a:gd name="connsiteY0" fmla="*/ 549248 h 966508"/>
                <a:gd name="connsiteX1" fmla="*/ 15922 w 2135135"/>
                <a:gd name="connsiteY1" fmla="*/ 569887 h 966508"/>
                <a:gd name="connsiteX2" fmla="*/ 94082 w 2135135"/>
                <a:gd name="connsiteY2" fmla="*/ 474926 h 966508"/>
                <a:gd name="connsiteX3" fmla="*/ 242251 w 2135135"/>
                <a:gd name="connsiteY3" fmla="*/ 62429 h 966508"/>
                <a:gd name="connsiteX4" fmla="*/ 293157 w 2135135"/>
                <a:gd name="connsiteY4" fmla="*/ 849499 h 966508"/>
                <a:gd name="connsiteX5" fmla="*/ 456931 w 2135135"/>
                <a:gd name="connsiteY5" fmla="*/ 98872 h 966508"/>
                <a:gd name="connsiteX6" fmla="*/ 552465 w 2135135"/>
                <a:gd name="connsiteY6" fmla="*/ 876794 h 966508"/>
                <a:gd name="connsiteX7" fmla="*/ 702590 w 2135135"/>
                <a:gd name="connsiteY7" fmla="*/ 98872 h 966508"/>
                <a:gd name="connsiteX8" fmla="*/ 784477 w 2135135"/>
                <a:gd name="connsiteY8" fmla="*/ 890442 h 966508"/>
                <a:gd name="connsiteX9" fmla="*/ 934602 w 2135135"/>
                <a:gd name="connsiteY9" fmla="*/ 98872 h 966508"/>
                <a:gd name="connsiteX10" fmla="*/ 1030136 w 2135135"/>
                <a:gd name="connsiteY10" fmla="*/ 890442 h 966508"/>
                <a:gd name="connsiteX11" fmla="*/ 1180262 w 2135135"/>
                <a:gd name="connsiteY11" fmla="*/ 98872 h 966508"/>
                <a:gd name="connsiteX12" fmla="*/ 1262148 w 2135135"/>
                <a:gd name="connsiteY12" fmla="*/ 904090 h 966508"/>
                <a:gd name="connsiteX13" fmla="*/ 1425922 w 2135135"/>
                <a:gd name="connsiteY13" fmla="*/ 98872 h 966508"/>
                <a:gd name="connsiteX14" fmla="*/ 1507808 w 2135135"/>
                <a:gd name="connsiteY14" fmla="*/ 904090 h 966508"/>
                <a:gd name="connsiteX15" fmla="*/ 1644286 w 2135135"/>
                <a:gd name="connsiteY15" fmla="*/ 85224 h 966508"/>
                <a:gd name="connsiteX16" fmla="*/ 1726172 w 2135135"/>
                <a:gd name="connsiteY16" fmla="*/ 904090 h 966508"/>
                <a:gd name="connsiteX17" fmla="*/ 1832298 w 2135135"/>
                <a:gd name="connsiteY17" fmla="*/ 459730 h 966508"/>
                <a:gd name="connsiteX18" fmla="*/ 2097763 w 2135135"/>
                <a:gd name="connsiteY18" fmla="*/ 475220 h 966508"/>
                <a:gd name="connsiteX19" fmla="*/ 2056530 w 2135135"/>
                <a:gd name="connsiteY19" fmla="*/ 451070 h 9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5135" h="966508">
                  <a:moveTo>
                    <a:pt x="61145" y="549248"/>
                  </a:moveTo>
                  <a:cubicBezTo>
                    <a:pt x="53184" y="556072"/>
                    <a:pt x="0" y="638126"/>
                    <a:pt x="15922" y="569887"/>
                  </a:cubicBezTo>
                  <a:cubicBezTo>
                    <a:pt x="7268" y="570416"/>
                    <a:pt x="56361" y="559502"/>
                    <a:pt x="94082" y="474926"/>
                  </a:cubicBezTo>
                  <a:cubicBezTo>
                    <a:pt x="131804" y="390350"/>
                    <a:pt x="209072" y="0"/>
                    <a:pt x="242251" y="62429"/>
                  </a:cubicBezTo>
                  <a:cubicBezTo>
                    <a:pt x="275430" y="124858"/>
                    <a:pt x="257377" y="843425"/>
                    <a:pt x="293157" y="849499"/>
                  </a:cubicBezTo>
                  <a:cubicBezTo>
                    <a:pt x="328937" y="855573"/>
                    <a:pt x="413713" y="94323"/>
                    <a:pt x="456931" y="98872"/>
                  </a:cubicBezTo>
                  <a:cubicBezTo>
                    <a:pt x="500149" y="103421"/>
                    <a:pt x="511522" y="876794"/>
                    <a:pt x="552465" y="876794"/>
                  </a:cubicBezTo>
                  <a:cubicBezTo>
                    <a:pt x="593408" y="876794"/>
                    <a:pt x="663921" y="96597"/>
                    <a:pt x="702590" y="98872"/>
                  </a:cubicBezTo>
                  <a:cubicBezTo>
                    <a:pt x="741259" y="101147"/>
                    <a:pt x="745808" y="890442"/>
                    <a:pt x="784477" y="890442"/>
                  </a:cubicBezTo>
                  <a:cubicBezTo>
                    <a:pt x="823146" y="890442"/>
                    <a:pt x="893659" y="98872"/>
                    <a:pt x="934602" y="98872"/>
                  </a:cubicBezTo>
                  <a:cubicBezTo>
                    <a:pt x="975545" y="98872"/>
                    <a:pt x="989193" y="890442"/>
                    <a:pt x="1030136" y="890442"/>
                  </a:cubicBezTo>
                  <a:cubicBezTo>
                    <a:pt x="1071079" y="890442"/>
                    <a:pt x="1141593" y="96597"/>
                    <a:pt x="1180262" y="98872"/>
                  </a:cubicBezTo>
                  <a:cubicBezTo>
                    <a:pt x="1218931" y="101147"/>
                    <a:pt x="1221205" y="904090"/>
                    <a:pt x="1262148" y="904090"/>
                  </a:cubicBezTo>
                  <a:cubicBezTo>
                    <a:pt x="1303091" y="904090"/>
                    <a:pt x="1384979" y="98872"/>
                    <a:pt x="1425922" y="98872"/>
                  </a:cubicBezTo>
                  <a:cubicBezTo>
                    <a:pt x="1466865" y="98872"/>
                    <a:pt x="1471414" y="906365"/>
                    <a:pt x="1507808" y="904090"/>
                  </a:cubicBezTo>
                  <a:cubicBezTo>
                    <a:pt x="1544202" y="901815"/>
                    <a:pt x="1607892" y="85224"/>
                    <a:pt x="1644286" y="85224"/>
                  </a:cubicBezTo>
                  <a:cubicBezTo>
                    <a:pt x="1680680" y="85224"/>
                    <a:pt x="1694837" y="841672"/>
                    <a:pt x="1726172" y="904090"/>
                  </a:cubicBezTo>
                  <a:cubicBezTo>
                    <a:pt x="1757507" y="966508"/>
                    <a:pt x="1770366" y="531208"/>
                    <a:pt x="1832298" y="459730"/>
                  </a:cubicBezTo>
                  <a:cubicBezTo>
                    <a:pt x="1894230" y="388252"/>
                    <a:pt x="2060391" y="476663"/>
                    <a:pt x="2097763" y="475220"/>
                  </a:cubicBezTo>
                  <a:cubicBezTo>
                    <a:pt x="2135135" y="473777"/>
                    <a:pt x="2102023" y="460168"/>
                    <a:pt x="2056530" y="45107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 rot="1364909" flipV="1">
              <a:off x="2478031" y="3028958"/>
              <a:ext cx="344244" cy="165248"/>
            </a:xfrm>
            <a:prstGeom prst="straightConnector1">
              <a:avLst/>
            </a:prstGeom>
            <a:ln w="3492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66"/>
          <p:cNvGrpSpPr/>
          <p:nvPr/>
        </p:nvGrpSpPr>
        <p:grpSpPr>
          <a:xfrm rot="20353848">
            <a:off x="6588883" y="5041984"/>
            <a:ext cx="1398954" cy="360351"/>
            <a:chOff x="696107" y="2182446"/>
            <a:chExt cx="2135135" cy="1011760"/>
          </a:xfrm>
        </p:grpSpPr>
        <p:sp>
          <p:nvSpPr>
            <p:cNvPr id="127" name="Freeform 126"/>
            <p:cNvSpPr/>
            <p:nvPr/>
          </p:nvSpPr>
          <p:spPr>
            <a:xfrm rot="1081170">
              <a:off x="696107" y="2182446"/>
              <a:ext cx="2135135" cy="732607"/>
            </a:xfrm>
            <a:custGeom>
              <a:avLst/>
              <a:gdLst>
                <a:gd name="connsiteX0" fmla="*/ 15922 w 2222311"/>
                <a:gd name="connsiteY0" fmla="*/ 468573 h 873457"/>
                <a:gd name="connsiteX1" fmla="*/ 15922 w 2222311"/>
                <a:gd name="connsiteY1" fmla="*/ 413982 h 873457"/>
                <a:gd name="connsiteX2" fmla="*/ 111457 w 2222311"/>
                <a:gd name="connsiteY2" fmla="*/ 59140 h 873457"/>
                <a:gd name="connsiteX3" fmla="*/ 247934 w 2222311"/>
                <a:gd name="connsiteY3" fmla="*/ 768824 h 873457"/>
                <a:gd name="connsiteX4" fmla="*/ 411708 w 2222311"/>
                <a:gd name="connsiteY4" fmla="*/ 18197 h 873457"/>
                <a:gd name="connsiteX5" fmla="*/ 507242 w 2222311"/>
                <a:gd name="connsiteY5" fmla="*/ 796119 h 873457"/>
                <a:gd name="connsiteX6" fmla="*/ 657367 w 2222311"/>
                <a:gd name="connsiteY6" fmla="*/ 18197 h 873457"/>
                <a:gd name="connsiteX7" fmla="*/ 739254 w 2222311"/>
                <a:gd name="connsiteY7" fmla="*/ 809767 h 873457"/>
                <a:gd name="connsiteX8" fmla="*/ 889379 w 2222311"/>
                <a:gd name="connsiteY8" fmla="*/ 18197 h 873457"/>
                <a:gd name="connsiteX9" fmla="*/ 984913 w 2222311"/>
                <a:gd name="connsiteY9" fmla="*/ 809767 h 873457"/>
                <a:gd name="connsiteX10" fmla="*/ 1135039 w 2222311"/>
                <a:gd name="connsiteY10" fmla="*/ 18197 h 873457"/>
                <a:gd name="connsiteX11" fmla="*/ 1216925 w 2222311"/>
                <a:gd name="connsiteY11" fmla="*/ 823415 h 873457"/>
                <a:gd name="connsiteX12" fmla="*/ 1380699 w 2222311"/>
                <a:gd name="connsiteY12" fmla="*/ 18197 h 873457"/>
                <a:gd name="connsiteX13" fmla="*/ 1462585 w 2222311"/>
                <a:gd name="connsiteY13" fmla="*/ 823415 h 873457"/>
                <a:gd name="connsiteX14" fmla="*/ 1599063 w 2222311"/>
                <a:gd name="connsiteY14" fmla="*/ 4549 h 873457"/>
                <a:gd name="connsiteX15" fmla="*/ 1680949 w 2222311"/>
                <a:gd name="connsiteY15" fmla="*/ 823415 h 873457"/>
                <a:gd name="connsiteX16" fmla="*/ 1831075 w 2222311"/>
                <a:gd name="connsiteY16" fmla="*/ 304800 h 873457"/>
                <a:gd name="connsiteX17" fmla="*/ 2172269 w 2222311"/>
                <a:gd name="connsiteY17" fmla="*/ 277504 h 873457"/>
                <a:gd name="connsiteX18" fmla="*/ 2131325 w 2222311"/>
                <a:gd name="connsiteY18" fmla="*/ 250209 h 873457"/>
                <a:gd name="connsiteX0" fmla="*/ 15922 w 2202308"/>
                <a:gd name="connsiteY0" fmla="*/ 468573 h 873457"/>
                <a:gd name="connsiteX1" fmla="*/ 15922 w 2202308"/>
                <a:gd name="connsiteY1" fmla="*/ 413982 h 873457"/>
                <a:gd name="connsiteX2" fmla="*/ 111457 w 2202308"/>
                <a:gd name="connsiteY2" fmla="*/ 59140 h 873457"/>
                <a:gd name="connsiteX3" fmla="*/ 247934 w 2202308"/>
                <a:gd name="connsiteY3" fmla="*/ 768824 h 873457"/>
                <a:gd name="connsiteX4" fmla="*/ 411708 w 2202308"/>
                <a:gd name="connsiteY4" fmla="*/ 18197 h 873457"/>
                <a:gd name="connsiteX5" fmla="*/ 507242 w 2202308"/>
                <a:gd name="connsiteY5" fmla="*/ 796119 h 873457"/>
                <a:gd name="connsiteX6" fmla="*/ 657367 w 2202308"/>
                <a:gd name="connsiteY6" fmla="*/ 18197 h 873457"/>
                <a:gd name="connsiteX7" fmla="*/ 739254 w 2202308"/>
                <a:gd name="connsiteY7" fmla="*/ 809767 h 873457"/>
                <a:gd name="connsiteX8" fmla="*/ 889379 w 2202308"/>
                <a:gd name="connsiteY8" fmla="*/ 18197 h 873457"/>
                <a:gd name="connsiteX9" fmla="*/ 984913 w 2202308"/>
                <a:gd name="connsiteY9" fmla="*/ 809767 h 873457"/>
                <a:gd name="connsiteX10" fmla="*/ 1135039 w 2202308"/>
                <a:gd name="connsiteY10" fmla="*/ 18197 h 873457"/>
                <a:gd name="connsiteX11" fmla="*/ 1216925 w 2202308"/>
                <a:gd name="connsiteY11" fmla="*/ 823415 h 873457"/>
                <a:gd name="connsiteX12" fmla="*/ 1380699 w 2202308"/>
                <a:gd name="connsiteY12" fmla="*/ 18197 h 873457"/>
                <a:gd name="connsiteX13" fmla="*/ 1462585 w 2202308"/>
                <a:gd name="connsiteY13" fmla="*/ 823415 h 873457"/>
                <a:gd name="connsiteX14" fmla="*/ 1599063 w 2202308"/>
                <a:gd name="connsiteY14" fmla="*/ 4549 h 873457"/>
                <a:gd name="connsiteX15" fmla="*/ 1680949 w 2202308"/>
                <a:gd name="connsiteY15" fmla="*/ 823415 h 873457"/>
                <a:gd name="connsiteX16" fmla="*/ 1831075 w 2202308"/>
                <a:gd name="connsiteY16" fmla="*/ 304800 h 873457"/>
                <a:gd name="connsiteX17" fmla="*/ 2172269 w 2202308"/>
                <a:gd name="connsiteY17" fmla="*/ 277504 h 873457"/>
                <a:gd name="connsiteX18" fmla="*/ 2011307 w 2202308"/>
                <a:gd name="connsiteY18" fmla="*/ 370395 h 873457"/>
                <a:gd name="connsiteX0" fmla="*/ 15922 w 2082579"/>
                <a:gd name="connsiteY0" fmla="*/ 468573 h 873457"/>
                <a:gd name="connsiteX1" fmla="*/ 15922 w 2082579"/>
                <a:gd name="connsiteY1" fmla="*/ 413982 h 873457"/>
                <a:gd name="connsiteX2" fmla="*/ 111457 w 2082579"/>
                <a:gd name="connsiteY2" fmla="*/ 59140 h 873457"/>
                <a:gd name="connsiteX3" fmla="*/ 247934 w 2082579"/>
                <a:gd name="connsiteY3" fmla="*/ 768824 h 873457"/>
                <a:gd name="connsiteX4" fmla="*/ 411708 w 2082579"/>
                <a:gd name="connsiteY4" fmla="*/ 18197 h 873457"/>
                <a:gd name="connsiteX5" fmla="*/ 507242 w 2082579"/>
                <a:gd name="connsiteY5" fmla="*/ 796119 h 873457"/>
                <a:gd name="connsiteX6" fmla="*/ 657367 w 2082579"/>
                <a:gd name="connsiteY6" fmla="*/ 18197 h 873457"/>
                <a:gd name="connsiteX7" fmla="*/ 739254 w 2082579"/>
                <a:gd name="connsiteY7" fmla="*/ 809767 h 873457"/>
                <a:gd name="connsiteX8" fmla="*/ 889379 w 2082579"/>
                <a:gd name="connsiteY8" fmla="*/ 18197 h 873457"/>
                <a:gd name="connsiteX9" fmla="*/ 984913 w 2082579"/>
                <a:gd name="connsiteY9" fmla="*/ 809767 h 873457"/>
                <a:gd name="connsiteX10" fmla="*/ 1135039 w 2082579"/>
                <a:gd name="connsiteY10" fmla="*/ 18197 h 873457"/>
                <a:gd name="connsiteX11" fmla="*/ 1216925 w 2082579"/>
                <a:gd name="connsiteY11" fmla="*/ 823415 h 873457"/>
                <a:gd name="connsiteX12" fmla="*/ 1380699 w 2082579"/>
                <a:gd name="connsiteY12" fmla="*/ 18197 h 873457"/>
                <a:gd name="connsiteX13" fmla="*/ 1462585 w 2082579"/>
                <a:gd name="connsiteY13" fmla="*/ 823415 h 873457"/>
                <a:gd name="connsiteX14" fmla="*/ 1599063 w 2082579"/>
                <a:gd name="connsiteY14" fmla="*/ 4549 h 873457"/>
                <a:gd name="connsiteX15" fmla="*/ 1680949 w 2082579"/>
                <a:gd name="connsiteY15" fmla="*/ 823415 h 873457"/>
                <a:gd name="connsiteX16" fmla="*/ 1831075 w 2082579"/>
                <a:gd name="connsiteY16" fmla="*/ 304800 h 873457"/>
                <a:gd name="connsiteX17" fmla="*/ 2052540 w 2082579"/>
                <a:gd name="connsiteY17" fmla="*/ 394545 h 873457"/>
                <a:gd name="connsiteX18" fmla="*/ 2011307 w 2082579"/>
                <a:gd name="connsiteY18" fmla="*/ 370395 h 873457"/>
                <a:gd name="connsiteX0" fmla="*/ 15922 w 2089912"/>
                <a:gd name="connsiteY0" fmla="*/ 468573 h 885833"/>
                <a:gd name="connsiteX1" fmla="*/ 15922 w 2089912"/>
                <a:gd name="connsiteY1" fmla="*/ 413982 h 885833"/>
                <a:gd name="connsiteX2" fmla="*/ 111457 w 2089912"/>
                <a:gd name="connsiteY2" fmla="*/ 59140 h 885833"/>
                <a:gd name="connsiteX3" fmla="*/ 247934 w 2089912"/>
                <a:gd name="connsiteY3" fmla="*/ 768824 h 885833"/>
                <a:gd name="connsiteX4" fmla="*/ 411708 w 2089912"/>
                <a:gd name="connsiteY4" fmla="*/ 18197 h 885833"/>
                <a:gd name="connsiteX5" fmla="*/ 507242 w 2089912"/>
                <a:gd name="connsiteY5" fmla="*/ 796119 h 885833"/>
                <a:gd name="connsiteX6" fmla="*/ 657367 w 2089912"/>
                <a:gd name="connsiteY6" fmla="*/ 18197 h 885833"/>
                <a:gd name="connsiteX7" fmla="*/ 739254 w 2089912"/>
                <a:gd name="connsiteY7" fmla="*/ 809767 h 885833"/>
                <a:gd name="connsiteX8" fmla="*/ 889379 w 2089912"/>
                <a:gd name="connsiteY8" fmla="*/ 18197 h 885833"/>
                <a:gd name="connsiteX9" fmla="*/ 984913 w 2089912"/>
                <a:gd name="connsiteY9" fmla="*/ 809767 h 885833"/>
                <a:gd name="connsiteX10" fmla="*/ 1135039 w 2089912"/>
                <a:gd name="connsiteY10" fmla="*/ 18197 h 885833"/>
                <a:gd name="connsiteX11" fmla="*/ 1216925 w 2089912"/>
                <a:gd name="connsiteY11" fmla="*/ 823415 h 885833"/>
                <a:gd name="connsiteX12" fmla="*/ 1380699 w 2089912"/>
                <a:gd name="connsiteY12" fmla="*/ 18197 h 885833"/>
                <a:gd name="connsiteX13" fmla="*/ 1462585 w 2089912"/>
                <a:gd name="connsiteY13" fmla="*/ 823415 h 885833"/>
                <a:gd name="connsiteX14" fmla="*/ 1599063 w 2089912"/>
                <a:gd name="connsiteY14" fmla="*/ 4549 h 885833"/>
                <a:gd name="connsiteX15" fmla="*/ 1680949 w 2089912"/>
                <a:gd name="connsiteY15" fmla="*/ 823415 h 885833"/>
                <a:gd name="connsiteX16" fmla="*/ 1787075 w 2089912"/>
                <a:gd name="connsiteY16" fmla="*/ 379055 h 885833"/>
                <a:gd name="connsiteX17" fmla="*/ 2052540 w 2089912"/>
                <a:gd name="connsiteY17" fmla="*/ 394545 h 885833"/>
                <a:gd name="connsiteX18" fmla="*/ 2011307 w 2089912"/>
                <a:gd name="connsiteY18" fmla="*/ 370395 h 885833"/>
                <a:gd name="connsiteX0" fmla="*/ 61145 w 2135135"/>
                <a:gd name="connsiteY0" fmla="*/ 464024 h 881284"/>
                <a:gd name="connsiteX1" fmla="*/ 15922 w 2135135"/>
                <a:gd name="connsiteY1" fmla="*/ 484663 h 881284"/>
                <a:gd name="connsiteX2" fmla="*/ 156680 w 2135135"/>
                <a:gd name="connsiteY2" fmla="*/ 54591 h 881284"/>
                <a:gd name="connsiteX3" fmla="*/ 293157 w 2135135"/>
                <a:gd name="connsiteY3" fmla="*/ 764275 h 881284"/>
                <a:gd name="connsiteX4" fmla="*/ 456931 w 2135135"/>
                <a:gd name="connsiteY4" fmla="*/ 13648 h 881284"/>
                <a:gd name="connsiteX5" fmla="*/ 552465 w 2135135"/>
                <a:gd name="connsiteY5" fmla="*/ 791570 h 881284"/>
                <a:gd name="connsiteX6" fmla="*/ 702590 w 2135135"/>
                <a:gd name="connsiteY6" fmla="*/ 13648 h 881284"/>
                <a:gd name="connsiteX7" fmla="*/ 784477 w 2135135"/>
                <a:gd name="connsiteY7" fmla="*/ 805218 h 881284"/>
                <a:gd name="connsiteX8" fmla="*/ 934602 w 2135135"/>
                <a:gd name="connsiteY8" fmla="*/ 13648 h 881284"/>
                <a:gd name="connsiteX9" fmla="*/ 1030136 w 2135135"/>
                <a:gd name="connsiteY9" fmla="*/ 805218 h 881284"/>
                <a:gd name="connsiteX10" fmla="*/ 1180262 w 2135135"/>
                <a:gd name="connsiteY10" fmla="*/ 13648 h 881284"/>
                <a:gd name="connsiteX11" fmla="*/ 1262148 w 2135135"/>
                <a:gd name="connsiteY11" fmla="*/ 818866 h 881284"/>
                <a:gd name="connsiteX12" fmla="*/ 1425922 w 2135135"/>
                <a:gd name="connsiteY12" fmla="*/ 13648 h 881284"/>
                <a:gd name="connsiteX13" fmla="*/ 1507808 w 2135135"/>
                <a:gd name="connsiteY13" fmla="*/ 818866 h 881284"/>
                <a:gd name="connsiteX14" fmla="*/ 1644286 w 2135135"/>
                <a:gd name="connsiteY14" fmla="*/ 0 h 881284"/>
                <a:gd name="connsiteX15" fmla="*/ 1726172 w 2135135"/>
                <a:gd name="connsiteY15" fmla="*/ 818866 h 881284"/>
                <a:gd name="connsiteX16" fmla="*/ 1832298 w 2135135"/>
                <a:gd name="connsiteY16" fmla="*/ 374506 h 881284"/>
                <a:gd name="connsiteX17" fmla="*/ 2097763 w 2135135"/>
                <a:gd name="connsiteY17" fmla="*/ 389996 h 881284"/>
                <a:gd name="connsiteX18" fmla="*/ 2056530 w 2135135"/>
                <a:gd name="connsiteY18" fmla="*/ 365846 h 881284"/>
                <a:gd name="connsiteX0" fmla="*/ 61145 w 2135135"/>
                <a:gd name="connsiteY0" fmla="*/ 471862 h 889122"/>
                <a:gd name="connsiteX1" fmla="*/ 15922 w 2135135"/>
                <a:gd name="connsiteY1" fmla="*/ 492501 h 889122"/>
                <a:gd name="connsiteX2" fmla="*/ 94082 w 2135135"/>
                <a:gd name="connsiteY2" fmla="*/ 397540 h 889122"/>
                <a:gd name="connsiteX3" fmla="*/ 156680 w 2135135"/>
                <a:gd name="connsiteY3" fmla="*/ 62429 h 889122"/>
                <a:gd name="connsiteX4" fmla="*/ 293157 w 2135135"/>
                <a:gd name="connsiteY4" fmla="*/ 772113 h 889122"/>
                <a:gd name="connsiteX5" fmla="*/ 456931 w 2135135"/>
                <a:gd name="connsiteY5" fmla="*/ 21486 h 889122"/>
                <a:gd name="connsiteX6" fmla="*/ 552465 w 2135135"/>
                <a:gd name="connsiteY6" fmla="*/ 799408 h 889122"/>
                <a:gd name="connsiteX7" fmla="*/ 702590 w 2135135"/>
                <a:gd name="connsiteY7" fmla="*/ 21486 h 889122"/>
                <a:gd name="connsiteX8" fmla="*/ 784477 w 2135135"/>
                <a:gd name="connsiteY8" fmla="*/ 813056 h 889122"/>
                <a:gd name="connsiteX9" fmla="*/ 934602 w 2135135"/>
                <a:gd name="connsiteY9" fmla="*/ 21486 h 889122"/>
                <a:gd name="connsiteX10" fmla="*/ 1030136 w 2135135"/>
                <a:gd name="connsiteY10" fmla="*/ 813056 h 889122"/>
                <a:gd name="connsiteX11" fmla="*/ 1180262 w 2135135"/>
                <a:gd name="connsiteY11" fmla="*/ 21486 h 889122"/>
                <a:gd name="connsiteX12" fmla="*/ 1262148 w 2135135"/>
                <a:gd name="connsiteY12" fmla="*/ 826704 h 889122"/>
                <a:gd name="connsiteX13" fmla="*/ 1425922 w 2135135"/>
                <a:gd name="connsiteY13" fmla="*/ 21486 h 889122"/>
                <a:gd name="connsiteX14" fmla="*/ 1507808 w 2135135"/>
                <a:gd name="connsiteY14" fmla="*/ 826704 h 889122"/>
                <a:gd name="connsiteX15" fmla="*/ 1644286 w 2135135"/>
                <a:gd name="connsiteY15" fmla="*/ 7838 h 889122"/>
                <a:gd name="connsiteX16" fmla="*/ 1726172 w 2135135"/>
                <a:gd name="connsiteY16" fmla="*/ 826704 h 889122"/>
                <a:gd name="connsiteX17" fmla="*/ 1832298 w 2135135"/>
                <a:gd name="connsiteY17" fmla="*/ 382344 h 889122"/>
                <a:gd name="connsiteX18" fmla="*/ 2097763 w 2135135"/>
                <a:gd name="connsiteY18" fmla="*/ 397834 h 889122"/>
                <a:gd name="connsiteX19" fmla="*/ 2056530 w 2135135"/>
                <a:gd name="connsiteY19" fmla="*/ 373684 h 889122"/>
                <a:gd name="connsiteX0" fmla="*/ 61145 w 2135135"/>
                <a:gd name="connsiteY0" fmla="*/ 549248 h 966508"/>
                <a:gd name="connsiteX1" fmla="*/ 15922 w 2135135"/>
                <a:gd name="connsiteY1" fmla="*/ 569887 h 966508"/>
                <a:gd name="connsiteX2" fmla="*/ 94082 w 2135135"/>
                <a:gd name="connsiteY2" fmla="*/ 474926 h 966508"/>
                <a:gd name="connsiteX3" fmla="*/ 242251 w 2135135"/>
                <a:gd name="connsiteY3" fmla="*/ 62429 h 966508"/>
                <a:gd name="connsiteX4" fmla="*/ 293157 w 2135135"/>
                <a:gd name="connsiteY4" fmla="*/ 849499 h 966508"/>
                <a:gd name="connsiteX5" fmla="*/ 456931 w 2135135"/>
                <a:gd name="connsiteY5" fmla="*/ 98872 h 966508"/>
                <a:gd name="connsiteX6" fmla="*/ 552465 w 2135135"/>
                <a:gd name="connsiteY6" fmla="*/ 876794 h 966508"/>
                <a:gd name="connsiteX7" fmla="*/ 702590 w 2135135"/>
                <a:gd name="connsiteY7" fmla="*/ 98872 h 966508"/>
                <a:gd name="connsiteX8" fmla="*/ 784477 w 2135135"/>
                <a:gd name="connsiteY8" fmla="*/ 890442 h 966508"/>
                <a:gd name="connsiteX9" fmla="*/ 934602 w 2135135"/>
                <a:gd name="connsiteY9" fmla="*/ 98872 h 966508"/>
                <a:gd name="connsiteX10" fmla="*/ 1030136 w 2135135"/>
                <a:gd name="connsiteY10" fmla="*/ 890442 h 966508"/>
                <a:gd name="connsiteX11" fmla="*/ 1180262 w 2135135"/>
                <a:gd name="connsiteY11" fmla="*/ 98872 h 966508"/>
                <a:gd name="connsiteX12" fmla="*/ 1262148 w 2135135"/>
                <a:gd name="connsiteY12" fmla="*/ 904090 h 966508"/>
                <a:gd name="connsiteX13" fmla="*/ 1425922 w 2135135"/>
                <a:gd name="connsiteY13" fmla="*/ 98872 h 966508"/>
                <a:gd name="connsiteX14" fmla="*/ 1507808 w 2135135"/>
                <a:gd name="connsiteY14" fmla="*/ 904090 h 966508"/>
                <a:gd name="connsiteX15" fmla="*/ 1644286 w 2135135"/>
                <a:gd name="connsiteY15" fmla="*/ 85224 h 966508"/>
                <a:gd name="connsiteX16" fmla="*/ 1726172 w 2135135"/>
                <a:gd name="connsiteY16" fmla="*/ 904090 h 966508"/>
                <a:gd name="connsiteX17" fmla="*/ 1832298 w 2135135"/>
                <a:gd name="connsiteY17" fmla="*/ 459730 h 966508"/>
                <a:gd name="connsiteX18" fmla="*/ 2097763 w 2135135"/>
                <a:gd name="connsiteY18" fmla="*/ 475220 h 966508"/>
                <a:gd name="connsiteX19" fmla="*/ 2056530 w 2135135"/>
                <a:gd name="connsiteY19" fmla="*/ 451070 h 9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5135" h="966508">
                  <a:moveTo>
                    <a:pt x="61145" y="549248"/>
                  </a:moveTo>
                  <a:cubicBezTo>
                    <a:pt x="53184" y="556072"/>
                    <a:pt x="0" y="638126"/>
                    <a:pt x="15922" y="569887"/>
                  </a:cubicBezTo>
                  <a:cubicBezTo>
                    <a:pt x="7268" y="570416"/>
                    <a:pt x="56361" y="559502"/>
                    <a:pt x="94082" y="474926"/>
                  </a:cubicBezTo>
                  <a:cubicBezTo>
                    <a:pt x="131804" y="390350"/>
                    <a:pt x="209072" y="0"/>
                    <a:pt x="242251" y="62429"/>
                  </a:cubicBezTo>
                  <a:cubicBezTo>
                    <a:pt x="275430" y="124858"/>
                    <a:pt x="257377" y="843425"/>
                    <a:pt x="293157" y="849499"/>
                  </a:cubicBezTo>
                  <a:cubicBezTo>
                    <a:pt x="328937" y="855573"/>
                    <a:pt x="413713" y="94323"/>
                    <a:pt x="456931" y="98872"/>
                  </a:cubicBezTo>
                  <a:cubicBezTo>
                    <a:pt x="500149" y="103421"/>
                    <a:pt x="511522" y="876794"/>
                    <a:pt x="552465" y="876794"/>
                  </a:cubicBezTo>
                  <a:cubicBezTo>
                    <a:pt x="593408" y="876794"/>
                    <a:pt x="663921" y="96597"/>
                    <a:pt x="702590" y="98872"/>
                  </a:cubicBezTo>
                  <a:cubicBezTo>
                    <a:pt x="741259" y="101147"/>
                    <a:pt x="745808" y="890442"/>
                    <a:pt x="784477" y="890442"/>
                  </a:cubicBezTo>
                  <a:cubicBezTo>
                    <a:pt x="823146" y="890442"/>
                    <a:pt x="893659" y="98872"/>
                    <a:pt x="934602" y="98872"/>
                  </a:cubicBezTo>
                  <a:cubicBezTo>
                    <a:pt x="975545" y="98872"/>
                    <a:pt x="989193" y="890442"/>
                    <a:pt x="1030136" y="890442"/>
                  </a:cubicBezTo>
                  <a:cubicBezTo>
                    <a:pt x="1071079" y="890442"/>
                    <a:pt x="1141593" y="96597"/>
                    <a:pt x="1180262" y="98872"/>
                  </a:cubicBezTo>
                  <a:cubicBezTo>
                    <a:pt x="1218931" y="101147"/>
                    <a:pt x="1221205" y="904090"/>
                    <a:pt x="1262148" y="904090"/>
                  </a:cubicBezTo>
                  <a:cubicBezTo>
                    <a:pt x="1303091" y="904090"/>
                    <a:pt x="1384979" y="98872"/>
                    <a:pt x="1425922" y="98872"/>
                  </a:cubicBezTo>
                  <a:cubicBezTo>
                    <a:pt x="1466865" y="98872"/>
                    <a:pt x="1471414" y="906365"/>
                    <a:pt x="1507808" y="904090"/>
                  </a:cubicBezTo>
                  <a:cubicBezTo>
                    <a:pt x="1544202" y="901815"/>
                    <a:pt x="1607892" y="85224"/>
                    <a:pt x="1644286" y="85224"/>
                  </a:cubicBezTo>
                  <a:cubicBezTo>
                    <a:pt x="1680680" y="85224"/>
                    <a:pt x="1694837" y="841672"/>
                    <a:pt x="1726172" y="904090"/>
                  </a:cubicBezTo>
                  <a:cubicBezTo>
                    <a:pt x="1757507" y="966508"/>
                    <a:pt x="1770366" y="531208"/>
                    <a:pt x="1832298" y="459730"/>
                  </a:cubicBezTo>
                  <a:cubicBezTo>
                    <a:pt x="1894230" y="388252"/>
                    <a:pt x="2060391" y="476663"/>
                    <a:pt x="2097763" y="475220"/>
                  </a:cubicBezTo>
                  <a:cubicBezTo>
                    <a:pt x="2135135" y="473777"/>
                    <a:pt x="2102023" y="460168"/>
                    <a:pt x="2056530" y="45107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 rot="1364909" flipV="1">
              <a:off x="2478031" y="3028958"/>
              <a:ext cx="344244" cy="165248"/>
            </a:xfrm>
            <a:prstGeom prst="straightConnector1">
              <a:avLst/>
            </a:prstGeom>
            <a:ln w="3492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5"/>
          <p:cNvGrpSpPr/>
          <p:nvPr/>
        </p:nvGrpSpPr>
        <p:grpSpPr>
          <a:xfrm>
            <a:off x="1418894" y="4419600"/>
            <a:ext cx="1120180" cy="1295400"/>
            <a:chOff x="1524000" y="3505200"/>
            <a:chExt cx="1653988" cy="1600200"/>
          </a:xfrm>
        </p:grpSpPr>
        <p:sp>
          <p:nvSpPr>
            <p:cNvPr id="7" name="Oval 6"/>
            <p:cNvSpPr/>
            <p:nvPr/>
          </p:nvSpPr>
          <p:spPr>
            <a:xfrm>
              <a:off x="2590800" y="41910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52600" y="40629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42153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38400" y="40629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981200" y="45201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76400" y="43677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057400" y="39105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09800" y="3505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905000" y="35295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62200" y="44439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37581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600200" y="38343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62200" y="36819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0" y="41148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209800" y="3886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905000" y="3657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209800" y="4267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981200" y="41910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72108" y="228600"/>
            <a:ext cx="828933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Penetrating  power and  Absorption of  Nuclear Radiation</a:t>
            </a:r>
          </a:p>
        </p:txBody>
      </p:sp>
      <p:grpSp>
        <p:nvGrpSpPr>
          <p:cNvPr id="50" name="Group 129"/>
          <p:cNvGrpSpPr/>
          <p:nvPr/>
        </p:nvGrpSpPr>
        <p:grpSpPr>
          <a:xfrm>
            <a:off x="149357" y="5715003"/>
            <a:ext cx="1717609" cy="646331"/>
            <a:chOff x="883920" y="2590800"/>
            <a:chExt cx="1554480" cy="646331"/>
          </a:xfrm>
        </p:grpSpPr>
        <p:sp>
          <p:nvSpPr>
            <p:cNvPr id="131" name="Oval 130"/>
            <p:cNvSpPr/>
            <p:nvPr/>
          </p:nvSpPr>
          <p:spPr>
            <a:xfrm>
              <a:off x="883920" y="2667000"/>
              <a:ext cx="182880" cy="18288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883920" y="2941320"/>
              <a:ext cx="182880" cy="1828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066800" y="25908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/>
                <a:t>Proton</a:t>
              </a:r>
            </a:p>
            <a:p>
              <a:pPr algn="l"/>
              <a:r>
                <a:rPr lang="en-US" dirty="0"/>
                <a:t>Neutron</a:t>
              </a:r>
            </a:p>
          </p:txBody>
        </p:sp>
      </p:grpSp>
      <p:sp>
        <p:nvSpPr>
          <p:cNvPr id="134" name="Oval 133"/>
          <p:cNvSpPr/>
          <p:nvPr/>
        </p:nvSpPr>
        <p:spPr>
          <a:xfrm>
            <a:off x="149357" y="6324600"/>
            <a:ext cx="179229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92100" h="292100"/>
            <a:bevelB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224036" y="6248400"/>
            <a:ext cx="11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032647" y="1295403"/>
            <a:ext cx="1269537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scene3d>
            <a:camera prst="isometricOffAxis1Left"/>
            <a:lightRig rig="threePt" dir="t"/>
          </a:scene3d>
          <a:sp3d>
            <a:bevelT w="4445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paper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078148" y="1447803"/>
            <a:ext cx="1866966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scene3d>
            <a:camera prst="isometricOffAxis1Left"/>
            <a:lightRig rig="threePt" dir="t"/>
          </a:scene3d>
          <a:sp3d>
            <a:bevelT w="4445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aluminum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7243829" y="1447803"/>
            <a:ext cx="1269537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scene3d>
            <a:camera prst="isometricOffAxis1Left"/>
            <a:lightRig rig="threePt" dir="t"/>
          </a:scene3d>
          <a:sp3d>
            <a:bevelT w="4445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lead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373393" y="1828803"/>
            <a:ext cx="1269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Alpha particles</a:t>
            </a:r>
            <a:endParaRPr lang="en-US" b="1" kern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73393" y="3124203"/>
            <a:ext cx="1045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Beta particles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373393" y="4724403"/>
            <a:ext cx="1045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Gamma rays</a:t>
            </a:r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4630076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227505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675577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539075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2240360" y="6290849"/>
            <a:ext cx="16429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00" b="1" dirty="0">
                <a:solidFill>
                  <a:srgbClr val="C00000"/>
                </a:solidFill>
                <a:latin typeface="+mj-lt"/>
              </a:rPr>
              <a:t>Animation (1):</a:t>
            </a:r>
            <a:endParaRPr lang="ar-IQ" sz="17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659255" y="6273228"/>
            <a:ext cx="4704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0"/>
            <a:r>
              <a:rPr lang="en-US" sz="1700" b="1" dirty="0">
                <a:solidFill>
                  <a:srgbClr val="C00000"/>
                </a:solidFill>
                <a:latin typeface="+mj-lt"/>
              </a:rPr>
              <a:t>Penetration power and absorption of alpha, beta, and gamma rays.</a:t>
            </a:r>
            <a:endParaRPr lang="ar-IQ" sz="17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5" descr="http://www.energyweb.cz/web/rao/images/7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3549" y="2362200"/>
            <a:ext cx="2383494" cy="2789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5451541" y="2895600"/>
            <a:ext cx="224036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02184" y="2514600"/>
            <a:ext cx="149357" cy="1143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Picture 5" descr="http://www.energyweb.cz/web/rao/images/7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81" y="2362200"/>
            <a:ext cx="2389717" cy="27955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5" name="Flowchart: Delay 34"/>
          <p:cNvSpPr/>
          <p:nvPr/>
        </p:nvSpPr>
        <p:spPr>
          <a:xfrm>
            <a:off x="1120181" y="3657600"/>
            <a:ext cx="821465" cy="6096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36" name="Flowchart: Delay 35"/>
          <p:cNvSpPr/>
          <p:nvPr/>
        </p:nvSpPr>
        <p:spPr>
          <a:xfrm rot="10800000">
            <a:off x="2688432" y="3733799"/>
            <a:ext cx="821463" cy="533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N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389718" y="2438400"/>
            <a:ext cx="298715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 rot="16200000">
            <a:off x="1766098" y="3063542"/>
            <a:ext cx="1143000" cy="451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136503" y="4572000"/>
            <a:ext cx="298715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0" name="TextBox 44"/>
          <p:cNvSpPr txBox="1">
            <a:spLocks noChangeArrowheads="1"/>
          </p:cNvSpPr>
          <p:nvPr/>
        </p:nvSpPr>
        <p:spPr bwMode="auto">
          <a:xfrm>
            <a:off x="2539074" y="4343400"/>
            <a:ext cx="896144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latin typeface="Times New Roman" pitchFamily="18" charset="0"/>
                <a:cs typeface="Times New Roman" pitchFamily="18" charset="0"/>
              </a:rPr>
              <a:t>Magnetic field</a:t>
            </a:r>
          </a:p>
        </p:txBody>
      </p:sp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2005520" y="5208590"/>
            <a:ext cx="51488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200" b="1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4992195" y="5208590"/>
            <a:ext cx="53091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(b)</a:t>
            </a:r>
            <a:endParaRPr lang="en-US" sz="2200" b="1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1742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8894" y="4572003"/>
            <a:ext cx="1717609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40"/>
          <p:cNvCxnSpPr/>
          <p:nvPr/>
        </p:nvCxnSpPr>
        <p:spPr>
          <a:xfrm flipH="1">
            <a:off x="2389718" y="4724400"/>
            <a:ext cx="149357" cy="762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2613754" y="4191000"/>
            <a:ext cx="149357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6040" y="4572003"/>
            <a:ext cx="1717609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Straight Arrow Connector 57"/>
          <p:cNvCxnSpPr/>
          <p:nvPr/>
        </p:nvCxnSpPr>
        <p:spPr>
          <a:xfrm flipH="1">
            <a:off x="5376864" y="4724400"/>
            <a:ext cx="149357" cy="76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8" name="Rectangle 8"/>
          <p:cNvSpPr>
            <a:spLocks noChangeArrowheads="1"/>
          </p:cNvSpPr>
          <p:nvPr/>
        </p:nvSpPr>
        <p:spPr bwMode="auto">
          <a:xfrm>
            <a:off x="522752" y="5715003"/>
            <a:ext cx="814896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 rtl="0"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+mj-lt"/>
                <a:ea typeface="MS PGothic" pitchFamily="34" charset="-128"/>
                <a:cs typeface="Times New Roman" pitchFamily="18" charset="0"/>
              </a:rPr>
              <a:t>Animation (2). Shows how the different types of radiation are affected by: </a:t>
            </a:r>
          </a:p>
          <a:p>
            <a:pPr algn="justLow" rtl="0"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+mj-lt"/>
                <a:ea typeface="MS PGothic" pitchFamily="34" charset="-128"/>
                <a:cs typeface="Times New Roman" pitchFamily="18" charset="0"/>
              </a:rPr>
              <a:t>                             (a) Magnetic field. (b) Electric field</a:t>
            </a:r>
            <a:r>
              <a:rPr lang="en-US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26220" y="4343400"/>
            <a:ext cx="896144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Electric field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37635" y="4572000"/>
            <a:ext cx="184730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5675577" y="4191000"/>
            <a:ext cx="74679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51541" y="2438400"/>
            <a:ext cx="29871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280319" y="533400"/>
            <a:ext cx="8153400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defRPr/>
            </a:pP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Effect of electric and magnetic fields on the nuclear radiation.</a:t>
            </a:r>
            <a:endParaRPr lang="ar-IQ" sz="2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C3146-F147-41DB-9861-606BA0318A74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ain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Maiandra GD"/>
        <a:ea typeface="Courier New"/>
        <a:cs typeface="Courier New"/>
      </a:majorFont>
      <a:minorFont>
        <a:latin typeface="Maiandra GD"/>
        <a:ea typeface="Courier New"/>
        <a:cs typeface="Courier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uranium">
  <a:themeElements>
    <a:clrScheme name="3_uraniu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uranium">
      <a:majorFont>
        <a:latin typeface="Maiandra GD"/>
        <a:ea typeface="Courier New"/>
        <a:cs typeface="Courier New"/>
      </a:majorFont>
      <a:minorFont>
        <a:latin typeface="Maiandra GD"/>
        <a:ea typeface="Courier New"/>
        <a:cs typeface="Courier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uraniu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raniu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raniu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raniu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raniu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raniu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raniu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raniu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raniu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raniu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raniu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raniu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ai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6707</TotalTime>
  <Words>1008</Words>
  <Application>Microsoft Office PowerPoint</Application>
  <PresentationFormat>Custom</PresentationFormat>
  <Paragraphs>219</Paragraphs>
  <Slides>19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Calibri</vt:lpstr>
      <vt:lpstr>Cambria Math</vt:lpstr>
      <vt:lpstr>Comic Sans MS</vt:lpstr>
      <vt:lpstr>Maiandra GD</vt:lpstr>
      <vt:lpstr>Papyrus</vt:lpstr>
      <vt:lpstr>Times New Roman</vt:lpstr>
      <vt:lpstr>Wingdings</vt:lpstr>
      <vt:lpstr>Main</vt:lpstr>
      <vt:lpstr>3_uranium</vt:lpstr>
      <vt:lpstr>Equation</vt:lpstr>
      <vt:lpstr>PowerPoint Presentation</vt:lpstr>
      <vt:lpstr> Radiation </vt:lpstr>
      <vt:lpstr> Radiation </vt:lpstr>
      <vt:lpstr>PowerPoint Presentation</vt:lpstr>
      <vt:lpstr>Definition of Nuclear Radiation </vt:lpstr>
      <vt:lpstr>PowerPoint Presentation</vt:lpstr>
      <vt:lpstr>  Penetrating  power and  Absorption of  Nuclear Radiation</vt:lpstr>
      <vt:lpstr> Penetrating  power and  Absorption of  Nuclear Radiation</vt:lpstr>
      <vt:lpstr>PowerPoint Presentation</vt:lpstr>
      <vt:lpstr>PowerPoint Presentation</vt:lpstr>
      <vt:lpstr>Geiger Muller Detectors</vt:lpstr>
      <vt:lpstr>Scintillation Detectors</vt:lpstr>
      <vt:lpstr>General Radiation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sfsu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Energy</dc:title>
  <dc:creator>HSS380</dc:creator>
  <cp:lastModifiedBy>Rozhan Dilshad</cp:lastModifiedBy>
  <cp:revision>476</cp:revision>
  <cp:lastPrinted>2015-02-10T18:25:37Z</cp:lastPrinted>
  <dcterms:created xsi:type="dcterms:W3CDTF">2003-04-09T17:28:42Z</dcterms:created>
  <dcterms:modified xsi:type="dcterms:W3CDTF">2023-06-21T14:01:09Z</dcterms:modified>
</cp:coreProperties>
</file>