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handoutMasterIdLst>
    <p:handoutMasterId r:id="rId14"/>
  </p:handoutMasterIdLst>
  <p:sldIdLst>
    <p:sldId id="477" r:id="rId2"/>
    <p:sldId id="482" r:id="rId3"/>
    <p:sldId id="480" r:id="rId4"/>
    <p:sldId id="481" r:id="rId5"/>
    <p:sldId id="483" r:id="rId6"/>
    <p:sldId id="487" r:id="rId7"/>
    <p:sldId id="484" r:id="rId8"/>
    <p:sldId id="485" r:id="rId9"/>
    <p:sldId id="486" r:id="rId10"/>
    <p:sldId id="488" r:id="rId11"/>
    <p:sldId id="489" r:id="rId12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j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3476E05-82E6-4F75-BAB8-3AE016A1543F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E8E37D2D-C0A4-4264-BF1A-2D7E2FE06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C5EA117C-59B8-4BFE-B8FC-231AA2D560A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0A3CAFE7-3495-4313-A855-3E3932DA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68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Unit 2 and 19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8" t="18750" r="14045" b="68991"/>
          <a:stretch/>
        </p:blipFill>
        <p:spPr bwMode="auto">
          <a:xfrm rot="470126">
            <a:off x="210380" y="1573429"/>
            <a:ext cx="8783018" cy="234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Everyday = daily </a:t>
            </a:r>
          </a:p>
          <a:p>
            <a:r>
              <a:rPr lang="en-US" dirty="0" smtClean="0"/>
              <a:t>Monthly </a:t>
            </a:r>
          </a:p>
          <a:p>
            <a:r>
              <a:rPr lang="en-US" dirty="0" smtClean="0"/>
              <a:t>Always </a:t>
            </a:r>
          </a:p>
          <a:p>
            <a:r>
              <a:rPr lang="en-US" dirty="0" smtClean="0"/>
              <a:t>Often</a:t>
            </a:r>
          </a:p>
          <a:p>
            <a:r>
              <a:rPr lang="en-US" dirty="0" smtClean="0"/>
              <a:t>Sometimes</a:t>
            </a:r>
          </a:p>
          <a:p>
            <a:r>
              <a:rPr lang="en-US" dirty="0" smtClean="0"/>
              <a:t>Usually</a:t>
            </a:r>
          </a:p>
          <a:p>
            <a:r>
              <a:rPr lang="en-US" dirty="0" smtClean="0"/>
              <a:t>In the morning </a:t>
            </a:r>
          </a:p>
          <a:p>
            <a:r>
              <a:rPr lang="en-US" dirty="0" smtClean="0"/>
              <a:t>In the afternoon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3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>
                <a:solidFill>
                  <a:srgbClr val="C00000"/>
                </a:solidFill>
              </a:rPr>
              <a:t>don’t go </a:t>
            </a:r>
            <a:r>
              <a:rPr lang="en-US" dirty="0"/>
              <a:t>away </a:t>
            </a:r>
            <a:r>
              <a:rPr lang="en-US" dirty="0" smtClean="0">
                <a:solidFill>
                  <a:srgbClr val="C00000"/>
                </a:solidFill>
              </a:rPr>
              <a:t>very often</a:t>
            </a:r>
            <a:r>
              <a:rPr lang="en-US" dirty="0" smtClean="0"/>
              <a:t>.</a:t>
            </a:r>
          </a:p>
          <a:p>
            <a:r>
              <a:rPr lang="en-US" dirty="0"/>
              <a:t>The cafe </a:t>
            </a:r>
            <a:r>
              <a:rPr lang="en-US" dirty="0">
                <a:solidFill>
                  <a:srgbClr val="C00000"/>
                </a:solidFill>
              </a:rPr>
              <a:t>opens</a:t>
            </a:r>
            <a:r>
              <a:rPr lang="en-US" dirty="0"/>
              <a:t> at 7.30 </a:t>
            </a:r>
            <a:r>
              <a:rPr lang="en-US" dirty="0">
                <a:solidFill>
                  <a:srgbClr val="C00000"/>
                </a:solidFill>
              </a:rPr>
              <a:t>in the morning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92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THREE Facts about Tenses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</a:rPr>
              <a:t>The Form (the rules)</a:t>
            </a:r>
          </a:p>
          <a:p>
            <a:pPr marL="1200150" lvl="1" indent="-742950">
              <a:buAutoNum type="arabicPeriod"/>
            </a:pPr>
            <a:r>
              <a:rPr lang="en-US" sz="3600" b="1" dirty="0" smtClean="0"/>
              <a:t>Positive</a:t>
            </a:r>
          </a:p>
          <a:p>
            <a:pPr marL="1200150" lvl="1" indent="-742950">
              <a:buAutoNum type="arabicPeriod"/>
            </a:pPr>
            <a:r>
              <a:rPr lang="en-US" sz="3600" b="1" dirty="0" smtClean="0"/>
              <a:t>Negative</a:t>
            </a:r>
          </a:p>
          <a:p>
            <a:pPr marL="1200150" lvl="1" indent="-742950">
              <a:buAutoNum type="arabicPeriod"/>
            </a:pPr>
            <a:r>
              <a:rPr lang="en-US" sz="3600" b="1" dirty="0" smtClean="0"/>
              <a:t>Question (interrogative)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</a:rPr>
              <a:t>The Usage (the uses) </a:t>
            </a:r>
          </a:p>
          <a:p>
            <a:pPr marL="742950" indent="-742950">
              <a:buAutoNum type="arabicPeriod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698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43"/>
          <a:stretch/>
        </p:blipFill>
        <p:spPr bwMode="auto">
          <a:xfrm>
            <a:off x="53421" y="0"/>
            <a:ext cx="907027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7" r="-3724" b="37299"/>
          <a:stretch/>
        </p:blipFill>
        <p:spPr bwMode="auto">
          <a:xfrm>
            <a:off x="24581" y="0"/>
            <a:ext cx="93059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1" b="4907"/>
          <a:stretch/>
        </p:blipFill>
        <p:spPr bwMode="auto">
          <a:xfrm>
            <a:off x="4916" y="9832"/>
            <a:ext cx="9147280" cy="677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6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Something </a:t>
            </a:r>
            <a:r>
              <a:rPr lang="en-US" dirty="0">
                <a:solidFill>
                  <a:srgbClr val="C00000"/>
                </a:solidFill>
              </a:rPr>
              <a:t>happens all </a:t>
            </a:r>
            <a:r>
              <a:rPr lang="en-US" dirty="0" smtClean="0">
                <a:solidFill>
                  <a:srgbClr val="C00000"/>
                </a:solidFill>
              </a:rPr>
              <a:t>the time </a:t>
            </a:r>
            <a:r>
              <a:rPr lang="en-US" dirty="0"/>
              <a:t>or </a:t>
            </a:r>
            <a:r>
              <a:rPr lang="en-US" dirty="0" smtClean="0">
                <a:solidFill>
                  <a:srgbClr val="C00000"/>
                </a:solidFill>
              </a:rPr>
              <a:t>repeatedly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Nurses </a:t>
            </a:r>
            <a:r>
              <a:rPr lang="en-US" dirty="0"/>
              <a:t>look </a:t>
            </a:r>
            <a:r>
              <a:rPr lang="en-US" dirty="0" smtClean="0"/>
              <a:t>after </a:t>
            </a:r>
            <a:r>
              <a:rPr lang="en-US" dirty="0"/>
              <a:t>patients in hospitals.</a:t>
            </a:r>
          </a:p>
          <a:p>
            <a:pPr marL="0" indent="0">
              <a:buNone/>
            </a:pPr>
            <a:r>
              <a:rPr lang="en-US" dirty="0" smtClean="0"/>
              <a:t>- I </a:t>
            </a:r>
            <a:r>
              <a:rPr lang="en-US" dirty="0"/>
              <a:t>usually go away at weekends.</a:t>
            </a:r>
          </a:p>
          <a:p>
            <a:pPr marL="0" indent="0">
              <a:buNone/>
            </a:pPr>
            <a:r>
              <a:rPr lang="en-US" dirty="0" smtClean="0"/>
              <a:t>- The </a:t>
            </a:r>
            <a:r>
              <a:rPr lang="en-US" dirty="0"/>
              <a:t>cafe opens at 7.30 in the morning.</a:t>
            </a:r>
          </a:p>
        </p:txBody>
      </p:sp>
      <p:sp>
        <p:nvSpPr>
          <p:cNvPr id="4" name="AutoShape 2" descr="Hospitals cautiously resume some surgeries | AAM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444754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15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smtClean="0"/>
              <a:t>Something </a:t>
            </a:r>
            <a:r>
              <a:rPr lang="en-US" smtClean="0"/>
              <a:t>which is </a:t>
            </a:r>
            <a:r>
              <a:rPr lang="en-US" dirty="0" smtClean="0">
                <a:solidFill>
                  <a:srgbClr val="C00000"/>
                </a:solidFill>
              </a:rPr>
              <a:t>TRUE </a:t>
            </a:r>
            <a:r>
              <a:rPr lang="en-US" dirty="0" smtClean="0"/>
              <a:t>in general or a </a:t>
            </a:r>
            <a:r>
              <a:rPr lang="en-US" dirty="0" smtClean="0">
                <a:solidFill>
                  <a:srgbClr val="C00000"/>
                </a:solidFill>
              </a:rPr>
              <a:t>FACT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earth goes round the sun.</a:t>
            </a:r>
          </a:p>
          <a:p>
            <a:r>
              <a:rPr lang="en-US" dirty="0" smtClean="0"/>
              <a:t>Water boils at 100 centigrade.</a:t>
            </a:r>
          </a:p>
          <a:p>
            <a:r>
              <a:rPr lang="en-US" dirty="0" smtClean="0"/>
              <a:t>It doesn’t rain much in hot deserts. </a:t>
            </a:r>
            <a:endParaRPr lang="en-US" dirty="0"/>
          </a:p>
        </p:txBody>
      </p:sp>
      <p:sp>
        <p:nvSpPr>
          <p:cNvPr id="4" name="AutoShape 2" descr="Earth Sun and Moon 3D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9375"/>
            <a:ext cx="4400550" cy="28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2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I </a:t>
            </a:r>
            <a:r>
              <a:rPr lang="en-US" dirty="0" err="1"/>
              <a:t>apologise</a:t>
            </a:r>
            <a:r>
              <a:rPr lang="en-US" dirty="0"/>
              <a:t> … / I advise … / I insist … / I agree … / </a:t>
            </a:r>
            <a:r>
              <a:rPr lang="en-US" dirty="0" smtClean="0"/>
              <a:t>I </a:t>
            </a:r>
            <a:r>
              <a:rPr lang="en-US" dirty="0"/>
              <a:t>refuse … etc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I </a:t>
            </a:r>
            <a:r>
              <a:rPr lang="en-US" dirty="0">
                <a:solidFill>
                  <a:srgbClr val="C00000"/>
                </a:solidFill>
              </a:rPr>
              <a:t>promise </a:t>
            </a:r>
            <a:r>
              <a:rPr lang="en-US" dirty="0"/>
              <a:t>I won’t be </a:t>
            </a:r>
            <a:r>
              <a:rPr lang="en-US" dirty="0" smtClean="0"/>
              <a:t>late.</a:t>
            </a:r>
          </a:p>
          <a:p>
            <a:pPr>
              <a:buFontTx/>
              <a:buChar char="-"/>
            </a:pPr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do you suggest </a:t>
            </a:r>
            <a:r>
              <a:rPr lang="en-US" dirty="0"/>
              <a:t>I do?’</a:t>
            </a:r>
          </a:p>
        </p:txBody>
      </p:sp>
    </p:spTree>
    <p:extLst>
      <p:ext uri="{BB962C8B-B14F-4D97-AF65-F5344CB8AC3E}">
        <p14:creationId xmlns:p14="http://schemas.microsoft.com/office/powerpoint/2010/main" val="207731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Future </a:t>
            </a:r>
            <a:r>
              <a:rPr lang="en-US" dirty="0" smtClean="0">
                <a:solidFill>
                  <a:srgbClr val="C00000"/>
                </a:solidFill>
              </a:rPr>
              <a:t>timetables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dirty="0" err="1">
                <a:solidFill>
                  <a:srgbClr val="C00000"/>
                </a:solidFill>
              </a:rPr>
              <a:t>programmes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(for example, </a:t>
            </a:r>
            <a:r>
              <a:rPr lang="en-US" dirty="0" smtClean="0"/>
              <a:t>transport or </a:t>
            </a:r>
            <a:r>
              <a:rPr lang="en-US" dirty="0"/>
              <a:t>cinema times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 I </a:t>
            </a:r>
            <a:r>
              <a:rPr lang="en-US" dirty="0"/>
              <a:t>have to go. My train </a:t>
            </a:r>
            <a:r>
              <a:rPr lang="en-US" dirty="0">
                <a:solidFill>
                  <a:srgbClr val="C00000"/>
                </a:solidFill>
              </a:rPr>
              <a:t>leaves</a:t>
            </a:r>
            <a:r>
              <a:rPr lang="en-US" dirty="0"/>
              <a:t> at </a:t>
            </a:r>
            <a:r>
              <a:rPr lang="en-US" dirty="0">
                <a:solidFill>
                  <a:srgbClr val="C00000"/>
                </a:solidFill>
              </a:rPr>
              <a:t>11.30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- What </a:t>
            </a:r>
            <a:r>
              <a:rPr lang="en-US" dirty="0"/>
              <a:t>time </a:t>
            </a:r>
            <a:r>
              <a:rPr lang="en-US" dirty="0">
                <a:solidFill>
                  <a:srgbClr val="C00000"/>
                </a:solidFill>
              </a:rPr>
              <a:t>does the film start </a:t>
            </a:r>
            <a:r>
              <a:rPr lang="en-US" dirty="0"/>
              <a:t>tonight?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meeting</a:t>
            </a:r>
            <a:r>
              <a:rPr lang="en-US" dirty="0"/>
              <a:t> is at </a:t>
            </a:r>
            <a:r>
              <a:rPr lang="en-US" dirty="0">
                <a:solidFill>
                  <a:srgbClr val="C00000"/>
                </a:solidFill>
              </a:rPr>
              <a:t>nine o’clock </a:t>
            </a:r>
            <a:r>
              <a:rPr lang="en-US" dirty="0" smtClean="0"/>
              <a:t>tomorrow.</a:t>
            </a:r>
          </a:p>
          <a:p>
            <a:pPr>
              <a:buFontTx/>
              <a:buChar char="-"/>
            </a:pPr>
            <a:r>
              <a:rPr lang="en-US" dirty="0" smtClean="0"/>
              <a:t>I </a:t>
            </a:r>
            <a:r>
              <a:rPr lang="en-US" dirty="0" smtClean="0">
                <a:solidFill>
                  <a:srgbClr val="C00000"/>
                </a:solidFill>
              </a:rPr>
              <a:t>have</a:t>
            </a:r>
            <a:r>
              <a:rPr lang="en-US" dirty="0" smtClean="0"/>
              <a:t> </a:t>
            </a:r>
            <a:r>
              <a:rPr lang="en-US" dirty="0"/>
              <a:t>an exam next </a:t>
            </a:r>
            <a:r>
              <a:rPr lang="en-US" dirty="0" smtClean="0"/>
              <a:t>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4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7529</TotalTime>
  <Words>215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Usage </vt:lpstr>
      <vt:lpstr>PowerPoint Presentation</vt:lpstr>
      <vt:lpstr>PowerPoint Presentation</vt:lpstr>
      <vt:lpstr>PowerPoint Presentation</vt:lpstr>
      <vt:lpstr>Adverbials </vt:lpstr>
      <vt:lpstr>Examples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Salahaddin University College of Basic Education English Department Third Year Students</dc:title>
  <dc:creator>Zana</dc:creator>
  <cp:lastModifiedBy>Rawen</cp:lastModifiedBy>
  <cp:revision>1114</cp:revision>
  <dcterms:created xsi:type="dcterms:W3CDTF">2006-08-16T00:00:00Z</dcterms:created>
  <dcterms:modified xsi:type="dcterms:W3CDTF">2022-11-06T07:32:03Z</dcterms:modified>
</cp:coreProperties>
</file>