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350" r:id="rId2"/>
    <p:sldId id="256" r:id="rId3"/>
    <p:sldId id="266" r:id="rId4"/>
    <p:sldId id="267" r:id="rId5"/>
    <p:sldId id="268" r:id="rId6"/>
    <p:sldId id="285" r:id="rId7"/>
    <p:sldId id="286" r:id="rId8"/>
    <p:sldId id="287" r:id="rId9"/>
    <p:sldId id="288" r:id="rId10"/>
    <p:sldId id="289" r:id="rId11"/>
    <p:sldId id="292" r:id="rId12"/>
    <p:sldId id="293" r:id="rId13"/>
    <p:sldId id="305" r:id="rId14"/>
    <p:sldId id="306" r:id="rId15"/>
    <p:sldId id="307" r:id="rId16"/>
    <p:sldId id="308" r:id="rId17"/>
    <p:sldId id="328" r:id="rId18"/>
    <p:sldId id="331" r:id="rId1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DFAF"/>
    <a:srgbClr val="C09200"/>
    <a:srgbClr val="DBD866"/>
    <a:srgbClr val="F7D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66" autoAdjust="0"/>
    <p:restoredTop sz="94662" autoAdjust="0"/>
  </p:normalViewPr>
  <p:slideViewPr>
    <p:cSldViewPr>
      <p:cViewPr varScale="1">
        <p:scale>
          <a:sx n="70" d="100"/>
          <a:sy n="70" d="100"/>
        </p:scale>
        <p:origin x="1380" y="66"/>
      </p:cViewPr>
      <p:guideLst>
        <p:guide orient="horz" pos="2160"/>
        <p:guide pos="2880"/>
      </p:guideLst>
    </p:cSldViewPr>
  </p:slideViewPr>
  <p:outlineViewPr>
    <p:cViewPr>
      <p:scale>
        <a:sx n="33" d="100"/>
        <a:sy n="33" d="100"/>
      </p:scale>
      <p:origin x="0" y="6244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D7132-D8A8-45AC-B8EC-896C3278BBF6}" type="datetimeFigureOut">
              <a:rPr lang="ar-IQ" smtClean="0"/>
              <a:pPr/>
              <a:t>25/09/1440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7ED7E9-08CA-4506-816E-EDF0CAE035DB}" type="slidenum">
              <a:rPr lang="ar-IQ" smtClean="0"/>
              <a:pPr/>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D7132-D8A8-45AC-B8EC-896C3278BBF6}" type="datetimeFigureOut">
              <a:rPr lang="ar-IQ" smtClean="0"/>
              <a:pPr/>
              <a:t>25/09/1440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7ED7E9-08CA-4506-816E-EDF0CAE035DB}" type="slidenum">
              <a:rPr lang="ar-IQ" smtClean="0"/>
              <a:pPr/>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D7132-D8A8-45AC-B8EC-896C3278BBF6}" type="datetimeFigureOut">
              <a:rPr lang="ar-IQ" smtClean="0"/>
              <a:pPr/>
              <a:t>25/09/1440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7ED7E9-08CA-4506-816E-EDF0CAE035DB}" type="slidenum">
              <a:rPr lang="ar-IQ" smtClean="0"/>
              <a:pPr/>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D7132-D8A8-45AC-B8EC-896C3278BBF6}" type="datetimeFigureOut">
              <a:rPr lang="ar-IQ" smtClean="0"/>
              <a:pPr/>
              <a:t>25/09/1440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7ED7E9-08CA-4506-816E-EDF0CAE035DB}" type="slidenum">
              <a:rPr lang="ar-IQ" smtClean="0"/>
              <a:pPr/>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D7132-D8A8-45AC-B8EC-896C3278BBF6}" type="datetimeFigureOut">
              <a:rPr lang="ar-IQ" smtClean="0"/>
              <a:pPr/>
              <a:t>25/09/1440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B7ED7E9-08CA-4506-816E-EDF0CAE035DB}" type="slidenum">
              <a:rPr lang="ar-IQ" smtClean="0"/>
              <a:pPr/>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4D7132-D8A8-45AC-B8EC-896C3278BBF6}" type="datetimeFigureOut">
              <a:rPr lang="ar-IQ" smtClean="0"/>
              <a:pPr/>
              <a:t>25/09/1440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B7ED7E9-08CA-4506-816E-EDF0CAE035DB}" type="slidenum">
              <a:rPr lang="ar-IQ" smtClean="0"/>
              <a:pPr/>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D7132-D8A8-45AC-B8EC-896C3278BBF6}" type="datetimeFigureOut">
              <a:rPr lang="ar-IQ" smtClean="0"/>
              <a:pPr/>
              <a:t>25/09/1440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B7ED7E9-08CA-4506-816E-EDF0CAE035DB}" type="slidenum">
              <a:rPr lang="ar-IQ" smtClean="0"/>
              <a:pPr/>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D7132-D8A8-45AC-B8EC-896C3278BBF6}" type="datetimeFigureOut">
              <a:rPr lang="ar-IQ" smtClean="0"/>
              <a:pPr/>
              <a:t>25/09/1440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B7ED7E9-08CA-4506-816E-EDF0CAE035DB}" type="slidenum">
              <a:rPr lang="ar-IQ" smtClean="0"/>
              <a:pPr/>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D7132-D8A8-45AC-B8EC-896C3278BBF6}" type="datetimeFigureOut">
              <a:rPr lang="ar-IQ" smtClean="0"/>
              <a:pPr/>
              <a:t>25/09/1440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B7ED7E9-08CA-4506-816E-EDF0CAE035DB}" type="slidenum">
              <a:rPr lang="ar-IQ" smtClean="0"/>
              <a:pPr/>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D7132-D8A8-45AC-B8EC-896C3278BBF6}" type="datetimeFigureOut">
              <a:rPr lang="ar-IQ" smtClean="0"/>
              <a:pPr/>
              <a:t>25/09/1440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B7ED7E9-08CA-4506-816E-EDF0CAE035DB}" type="slidenum">
              <a:rPr lang="ar-IQ" smtClean="0"/>
              <a:pPr/>
              <a:t>‹#›</a:t>
            </a:fld>
            <a:endParaRPr lang="ar-IQ"/>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D7132-D8A8-45AC-B8EC-896C3278BBF6}" type="datetimeFigureOut">
              <a:rPr lang="ar-IQ" smtClean="0"/>
              <a:pPr/>
              <a:t>25/09/1440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B7ED7E9-08CA-4506-816E-EDF0CAE035DB}" type="slidenum">
              <a:rPr lang="ar-IQ" smtClean="0"/>
              <a:pPr/>
              <a:t>‹#›</a:t>
            </a:fld>
            <a:endParaRPr lang="ar-IQ"/>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A84D7132-D8A8-45AC-B8EC-896C3278BBF6}" type="datetimeFigureOut">
              <a:rPr lang="ar-IQ" smtClean="0"/>
              <a:pPr/>
              <a:t>25/09/1440</a:t>
            </a:fld>
            <a:endParaRPr lang="ar-IQ"/>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ar-IQ"/>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2B7ED7E9-08CA-4506-816E-EDF0CAE035D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xStyles>
    <p:titleStyle>
      <a:lvl1pPr algn="l" defTabSz="457200" rtl="1" eaLnBrk="1" latinLnBrk="0" hangingPunct="1">
        <a:spcBef>
          <a:spcPct val="0"/>
        </a:spcBef>
        <a:buNone/>
        <a:defRPr sz="3200" kern="1200">
          <a:solidFill>
            <a:schemeClr val="tx1">
              <a:lumMod val="75000"/>
              <a:lumOff val="25000"/>
            </a:schemeClr>
          </a:solidFill>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ct val="20000"/>
        </a:spcBef>
        <a:buFont typeface="Arial"/>
        <a:buChar char="•"/>
        <a:defRPr sz="2000" kern="1200">
          <a:solidFill>
            <a:schemeClr val="tx1"/>
          </a:solidFill>
          <a:latin typeface="+mn-lt"/>
          <a:ea typeface="+mn-ea"/>
          <a:cs typeface="+mn-cs"/>
        </a:defRPr>
      </a:lvl6pPr>
      <a:lvl7pPr marL="2971800" indent="-228600" algn="r" defTabSz="457200" rtl="1" eaLnBrk="1" latinLnBrk="0" hangingPunct="1">
        <a:spcBef>
          <a:spcPct val="20000"/>
        </a:spcBef>
        <a:buFont typeface="Arial"/>
        <a:buChar char="•"/>
        <a:defRPr sz="2000" kern="1200">
          <a:solidFill>
            <a:schemeClr val="tx1"/>
          </a:solidFill>
          <a:latin typeface="+mn-lt"/>
          <a:ea typeface="+mn-ea"/>
          <a:cs typeface="+mn-cs"/>
        </a:defRPr>
      </a:lvl7pPr>
      <a:lvl8pPr marL="3429000" indent="-228600" algn="r" defTabSz="457200" rtl="1" eaLnBrk="1" latinLnBrk="0" hangingPunct="1">
        <a:spcBef>
          <a:spcPct val="20000"/>
        </a:spcBef>
        <a:buFont typeface="Arial"/>
        <a:buChar char="•"/>
        <a:defRPr sz="2000" kern="1200">
          <a:solidFill>
            <a:schemeClr val="tx1"/>
          </a:solidFill>
          <a:latin typeface="+mn-lt"/>
          <a:ea typeface="+mn-ea"/>
          <a:cs typeface="+mn-cs"/>
        </a:defRPr>
      </a:lvl8pPr>
      <a:lvl9pPr marL="3886200" indent="-228600" algn="r" defTabSz="457200" rtl="1"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3.wdp"/><Relationship Id="rId7" Type="http://schemas.microsoft.com/office/2007/relationships/hdphoto" Target="../media/hdphoto5.wdp"/><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image" Target="../media/image14.jpeg"/><Relationship Id="rId5" Type="http://schemas.microsoft.com/office/2007/relationships/hdphoto" Target="../media/hdphoto4.wdp"/><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6.wdp"/><Relationship Id="rId2" Type="http://schemas.openxmlformats.org/officeDocument/2006/relationships/image" Target="../media/image21.jpeg"/><Relationship Id="rId1" Type="http://schemas.openxmlformats.org/officeDocument/2006/relationships/slideLayout" Target="../slideLayouts/slideLayout2.xml"/><Relationship Id="rId5" Type="http://schemas.microsoft.com/office/2007/relationships/hdphoto" Target="../media/hdphoto7.wdp"/><Relationship Id="rId4" Type="http://schemas.openxmlformats.org/officeDocument/2006/relationships/image" Target="../media/image22.jpeg"/></Relationships>
</file>

<file path=ppt/slides/_rels/slide17.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20305791">
            <a:off x="-163812" y="2073237"/>
            <a:ext cx="8836364" cy="792088"/>
          </a:xfrm>
          <a:prstGeom prst="rect">
            <a:avLst/>
          </a:prstGeom>
          <a:noFill/>
        </p:spPr>
        <p:txBody>
          <a:bodyPr wrap="none" lIns="91440" tIns="45720" rIns="91440" bIns="45720">
            <a:prstTxWarp prst="textArchUp">
              <a:avLst>
                <a:gd name="adj" fmla="val 11143391"/>
              </a:avLst>
            </a:prstTxWarp>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ar-IQ" sz="5400" b="1" cap="all" spc="0" dirty="0" smtClean="0">
                <a:ln>
                  <a:solidFill>
                    <a:srgbClr val="C00000"/>
                  </a:solidFill>
                </a:ln>
                <a:solidFill>
                  <a:srgbClr val="F7D5F5"/>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Ali_K_Samik" pitchFamily="2" charset="-78"/>
              </a:rPr>
              <a:t>وةرزي دووةم</a:t>
            </a:r>
            <a:br>
              <a:rPr lang="ar-IQ" sz="5400" b="1" cap="all" spc="0" dirty="0" smtClean="0">
                <a:ln>
                  <a:solidFill>
                    <a:srgbClr val="C00000"/>
                  </a:solidFill>
                </a:ln>
                <a:solidFill>
                  <a:srgbClr val="F7D5F5"/>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Ali_K_Samik" pitchFamily="2" charset="-78"/>
              </a:rPr>
            </a:br>
            <a:r>
              <a:rPr lang="ar-IQ" sz="5400" b="1" cap="all" spc="0" dirty="0" smtClean="0">
                <a:ln>
                  <a:solidFill>
                    <a:srgbClr val="C00000"/>
                  </a:solidFill>
                </a:ln>
                <a:solidFill>
                  <a:srgbClr val="F7D5F5"/>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Ali_K_Samik" pitchFamily="2" charset="-78"/>
              </a:rPr>
              <a:t>ئامرازةكاني جمناستيكي ريتمي</a:t>
            </a:r>
            <a:endParaRPr lang="ar-IQ" sz="5400" b="1" cap="all" spc="0" dirty="0">
              <a:ln>
                <a:solidFill>
                  <a:srgbClr val="C00000"/>
                </a:solidFill>
              </a:ln>
              <a:solidFill>
                <a:srgbClr val="F7D5F5"/>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7" name="Rectangle 6"/>
          <p:cNvSpPr/>
          <p:nvPr/>
        </p:nvSpPr>
        <p:spPr>
          <a:xfrm rot="355204">
            <a:off x="4986096" y="3023491"/>
            <a:ext cx="1970411" cy="1150083"/>
          </a:xfrm>
          <a:prstGeom prst="rect">
            <a:avLst/>
          </a:prstGeom>
          <a:noFill/>
        </p:spPr>
        <p:txBody>
          <a:bodyPr wrap="none" lIns="91440" tIns="45720" rIns="91440" bIns="45720">
            <a:prstTxWarp prst="textArchUp">
              <a:avLst>
                <a:gd name="adj" fmla="val 11516950"/>
              </a:avLst>
            </a:prstTxWarp>
            <a:spAutoFit/>
          </a:bodyPr>
          <a:lstStyle/>
          <a:p>
            <a:pPr algn="ctr"/>
            <a:r>
              <a:rPr lang="ar-IQ" sz="3600" b="1" cap="none" spc="0" dirty="0" smtClean="0">
                <a:ln w="24500" cmpd="dbl">
                  <a:solidFill>
                    <a:schemeClr val="tx1">
                      <a:lumMod val="95000"/>
                      <a:lumOff val="5000"/>
                    </a:schemeClr>
                  </a:solidFill>
                  <a:prstDash val="solid"/>
                  <a:miter lim="800000"/>
                </a:ln>
                <a:solidFill>
                  <a:schemeClr val="accent6">
                    <a:lumMod val="60000"/>
                    <a:lumOff val="40000"/>
                  </a:schemeClr>
                </a:solidFill>
                <a:effectLst>
                  <a:outerShdw blurRad="38100" dist="38100" dir="7020000" algn="tl">
                    <a:srgbClr val="000000">
                      <a:alpha val="35000"/>
                    </a:srgbClr>
                  </a:outerShdw>
                </a:effectLst>
                <a:cs typeface="Ali_K_Samik" pitchFamily="2" charset="-78"/>
              </a:rPr>
              <a:t>سالَي خويَندن</a:t>
            </a:r>
          </a:p>
          <a:p>
            <a:pPr algn="ctr"/>
            <a:r>
              <a:rPr lang="ar-IQ" sz="3600" b="1" cap="none" spc="0" dirty="0" smtClean="0">
                <a:ln w="24500" cmpd="dbl">
                  <a:solidFill>
                    <a:schemeClr val="tx1">
                      <a:lumMod val="95000"/>
                      <a:lumOff val="5000"/>
                    </a:schemeClr>
                  </a:solidFill>
                  <a:prstDash val="solid"/>
                  <a:miter lim="800000"/>
                </a:ln>
                <a:solidFill>
                  <a:schemeClr val="accent6">
                    <a:lumMod val="60000"/>
                    <a:lumOff val="40000"/>
                  </a:schemeClr>
                </a:solidFill>
                <a:effectLst>
                  <a:outerShdw blurRad="38100" dist="38100" dir="7020000" algn="tl">
                    <a:srgbClr val="000000">
                      <a:alpha val="35000"/>
                    </a:srgbClr>
                  </a:outerShdw>
                </a:effectLst>
                <a:cs typeface="Ali_K_Samik" pitchFamily="2" charset="-78"/>
              </a:rPr>
              <a:t>2018-2019</a:t>
            </a:r>
            <a:endParaRPr lang="ar-IQ" sz="3600" b="1" cap="none" spc="0" dirty="0">
              <a:ln w="24500" cmpd="dbl">
                <a:solidFill>
                  <a:schemeClr val="tx1">
                    <a:lumMod val="95000"/>
                    <a:lumOff val="5000"/>
                  </a:schemeClr>
                </a:solidFill>
                <a:prstDash val="solid"/>
                <a:miter lim="800000"/>
              </a:ln>
              <a:solidFill>
                <a:schemeClr val="accent6">
                  <a:lumMod val="60000"/>
                  <a:lumOff val="40000"/>
                </a:schemeClr>
              </a:solidFill>
              <a:effectLst>
                <a:outerShdw blurRad="38100" dist="38100" dir="7020000" algn="tl">
                  <a:srgbClr val="000000">
                    <a:alpha val="35000"/>
                  </a:srgbClr>
                </a:outerShdw>
              </a:effectLst>
            </a:endParaRPr>
          </a:p>
        </p:txBody>
      </p:sp>
      <p:sp>
        <p:nvSpPr>
          <p:cNvPr id="5" name="Rectangle 4"/>
          <p:cNvSpPr/>
          <p:nvPr/>
        </p:nvSpPr>
        <p:spPr>
          <a:xfrm>
            <a:off x="1979712" y="4653136"/>
            <a:ext cx="5040560" cy="648072"/>
          </a:xfrm>
          <a:prstGeom prst="rect">
            <a:avLst/>
          </a:prstGeom>
          <a:ln>
            <a:prstDash val="dashDot"/>
          </a:ln>
        </p:spPr>
        <p:style>
          <a:lnRef idx="2">
            <a:schemeClr val="accent6"/>
          </a:lnRef>
          <a:fillRef idx="1">
            <a:schemeClr val="lt1"/>
          </a:fillRef>
          <a:effectRef idx="0">
            <a:schemeClr val="accent6"/>
          </a:effectRef>
          <a:fontRef idx="minor">
            <a:schemeClr val="dk1"/>
          </a:fontRef>
        </p:style>
        <p:txBody>
          <a:bodyPr rtlCol="1" anchor="ctr"/>
          <a:lstStyle/>
          <a:p>
            <a:pPr algn="ctr"/>
            <a:r>
              <a:rPr lang="ar-IQ" sz="2800" dirty="0" smtClean="0">
                <a:latin typeface="Arial" pitchFamily="34" charset="0"/>
                <a:cs typeface="Arial" pitchFamily="34" charset="0"/>
              </a:rPr>
              <a:t>استاذة مساعدة: روناك رشيد صالح</a:t>
            </a:r>
            <a:endParaRPr lang="ar-IQ" sz="2800" dirty="0">
              <a:latin typeface="Arial" pitchFamily="34" charset="0"/>
              <a:cs typeface="Arial" pitchFamily="34" charset="0"/>
            </a:endParaRPr>
          </a:p>
        </p:txBody>
      </p:sp>
    </p:spTree>
    <p:extLst>
      <p:ext uri="{BB962C8B-B14F-4D97-AF65-F5344CB8AC3E}">
        <p14:creationId xmlns:p14="http://schemas.microsoft.com/office/powerpoint/2010/main" val="397529676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76672"/>
            <a:ext cx="7125113" cy="924475"/>
          </a:xfrm>
        </p:spPr>
        <p:txBody>
          <a:bodyPr>
            <a:normAutofit/>
          </a:bodyPr>
          <a:lstStyle/>
          <a:p>
            <a:pPr algn="r"/>
            <a:r>
              <a:rPr lang="ar-IQ" dirty="0" smtClean="0">
                <a:cs typeface="Ali_K_Samik" pitchFamily="2" charset="-78"/>
              </a:rPr>
              <a:t>1</a:t>
            </a:r>
            <a:r>
              <a:rPr lang="ar-IQ" b="1" dirty="0">
                <a:cs typeface="Ali_K_Samik" pitchFamily="2" charset="-78"/>
              </a:rPr>
              <a:t>- جولَةي مار </a:t>
            </a:r>
            <a:r>
              <a:rPr lang="ar-IQ" b="1" dirty="0" smtClean="0">
                <a:cs typeface="Ali_K_Samik" pitchFamily="2" charset="-78"/>
              </a:rPr>
              <a:t>:</a:t>
            </a:r>
            <a:endParaRPr lang="ar-IQ" dirty="0">
              <a:cs typeface="Ali_K_Samik" pitchFamily="2" charset="-78"/>
            </a:endParaRPr>
          </a:p>
        </p:txBody>
      </p:sp>
      <p:sp>
        <p:nvSpPr>
          <p:cNvPr id="3" name="Content Placeholder 2"/>
          <p:cNvSpPr>
            <a:spLocks noGrp="1"/>
          </p:cNvSpPr>
          <p:nvPr>
            <p:ph idx="1"/>
          </p:nvPr>
        </p:nvSpPr>
        <p:spPr>
          <a:xfrm>
            <a:off x="1691680" y="2330422"/>
            <a:ext cx="6408712" cy="4122914"/>
          </a:xfrm>
        </p:spPr>
        <p:txBody>
          <a:bodyPr>
            <a:normAutofit/>
          </a:bodyPr>
          <a:lstStyle/>
          <a:p>
            <a:r>
              <a:rPr lang="ar-SA" sz="2400" dirty="0">
                <a:cs typeface="Ali_K_Samik" pitchFamily="2" charset="-78"/>
              </a:rPr>
              <a:t>ثيَويستة جوولَة مارييةكان بةشريتيَك بيَت بةدةستتةوة بةسترابيَت لةطةلَ شةثؤلدانى هيَواش بةباسكةكان</a:t>
            </a:r>
            <a:r>
              <a:rPr lang="ar-SA" sz="2400" dirty="0" smtClean="0">
                <a:cs typeface="Ali_K_Samik" pitchFamily="2" charset="-78"/>
              </a:rPr>
              <a:t>.</a:t>
            </a:r>
            <a:endParaRPr lang="ar-IQ" sz="2400" dirty="0" smtClean="0">
              <a:cs typeface="Ali_K_Samik" pitchFamily="2" charset="-78"/>
            </a:endParaRPr>
          </a:p>
          <a:p>
            <a:r>
              <a:rPr lang="ar-SA" sz="2400" dirty="0">
                <a:cs typeface="Ali_K_Samik" pitchFamily="2" charset="-78"/>
              </a:rPr>
              <a:t>دةتوانيت وةك جوولَةى ستوونى لةبةرزايية جياوازةكان بةهؤى جوولَة بةرزبوونةوة و نزمبوونةوة جومطةكانى دةست لةطةلَ جيَطيربوون يان جوولَةدا هةروةك لةم شيَوةيةدا ديارة هةميشة جوولَةيةكى سةربةستى دةبيَت. وة دةتوانى تة</a:t>
            </a:r>
            <a:r>
              <a:rPr lang="ar-IQ" sz="2400" dirty="0">
                <a:cs typeface="Ali_K_Samik" pitchFamily="2" charset="-78"/>
              </a:rPr>
              <a:t>ر</a:t>
            </a:r>
            <a:r>
              <a:rPr lang="ar-SA" sz="2400" dirty="0">
                <a:cs typeface="Ali_K_Samik" pitchFamily="2" charset="-78"/>
              </a:rPr>
              <a:t>يب بة زةوى بةهؤى جوولَةى جومطةى دةستى راست و ضةث وة دةبيَت لة ئاراستةى جياواز و بةرزى جياواز ئةو نمايشة بكةيت. </a:t>
            </a:r>
            <a:endParaRPr lang="ar-IQ" sz="2400" dirty="0" smtClean="0">
              <a:cs typeface="Ali_K_Samik" pitchFamily="2" charset="-78"/>
            </a:endParaRPr>
          </a:p>
          <a:p>
            <a:r>
              <a:rPr lang="ar-SA" sz="2400" dirty="0">
                <a:cs typeface="Ali_K_Samik" pitchFamily="2" charset="-78"/>
              </a:rPr>
              <a:t>ياخود هيَلَى مارى لةسةرةوة بؤ خوارةوة ئةوةش بة نزمكردنى دةست ثلةبةثلة بؤ خوارةوة هةروةك لة</a:t>
            </a:r>
            <a:r>
              <a:rPr lang="ar-IQ" sz="2400" dirty="0">
                <a:cs typeface="Ali_K_Samik" pitchFamily="2" charset="-78"/>
              </a:rPr>
              <a:t>ويَنةكة ديارة</a:t>
            </a:r>
            <a:r>
              <a:rPr lang="ar-SA" sz="2400" dirty="0">
                <a:cs typeface="Ali_K_Samik" pitchFamily="2" charset="-78"/>
              </a:rPr>
              <a:t>. </a:t>
            </a:r>
            <a:endParaRPr lang="ar-IQ" sz="2400" dirty="0">
              <a:cs typeface="Ali_K_Samik" pitchFamily="2" charset="-78"/>
            </a:endParaRP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26166"/>
            <a:ext cx="4320480" cy="2304256"/>
          </a:xfrm>
          <a:prstGeom prst="rect">
            <a:avLst/>
          </a:prstGeom>
          <a:noFill/>
          <a:extLst/>
        </p:spPr>
      </p:pic>
      <p:pic>
        <p:nvPicPr>
          <p:cNvPr id="5" name="Content Placeholder 4" descr="fddf.GIF"/>
          <p:cNvPicPr>
            <a:picLocks/>
          </p:cNvPicPr>
          <p:nvPr/>
        </p:nvPicPr>
        <p:blipFill>
          <a:blip r:embed="rId3" cstate="print"/>
          <a:stretch>
            <a:fillRect/>
          </a:stretch>
        </p:blipFill>
        <p:spPr>
          <a:xfrm>
            <a:off x="0" y="2767360"/>
            <a:ext cx="1691680" cy="4090641"/>
          </a:xfrm>
          <a:prstGeom prst="rect">
            <a:avLst/>
          </a:prstGeom>
        </p:spPr>
      </p:pic>
    </p:spTree>
    <p:extLst>
      <p:ext uri="{BB962C8B-B14F-4D97-AF65-F5344CB8AC3E}">
        <p14:creationId xmlns:p14="http://schemas.microsoft.com/office/powerpoint/2010/main" val="300251162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IQ" sz="3600" dirty="0">
                <a:cs typeface="Ali_K_Samik" pitchFamily="2" charset="-78"/>
              </a:rPr>
              <a:t> </a:t>
            </a:r>
            <a:r>
              <a:rPr lang="ar-IQ" sz="3600" b="1" dirty="0" smtClean="0">
                <a:cs typeface="Ali_K_Samik" pitchFamily="2" charset="-78"/>
              </a:rPr>
              <a:t>2- </a:t>
            </a:r>
            <a:r>
              <a:rPr lang="ar-SA" sz="3600" b="1" dirty="0">
                <a:cs typeface="Ali_K_Samik" pitchFamily="2" charset="-78"/>
              </a:rPr>
              <a:t>جوولَة ثيَضاوثيَضةكان: </a:t>
            </a:r>
            <a:endParaRPr lang="en-US" sz="3600" dirty="0">
              <a:cs typeface="Ali_K_Samik" pitchFamily="2" charset="-78"/>
            </a:endParaRPr>
          </a:p>
        </p:txBody>
      </p:sp>
      <p:sp>
        <p:nvSpPr>
          <p:cNvPr id="3" name="Content Placeholder 2"/>
          <p:cNvSpPr>
            <a:spLocks noGrp="1"/>
          </p:cNvSpPr>
          <p:nvPr>
            <p:ph idx="1"/>
          </p:nvPr>
        </p:nvSpPr>
        <p:spPr>
          <a:xfrm>
            <a:off x="323528" y="1807361"/>
            <a:ext cx="8280919" cy="2845775"/>
          </a:xfrm>
        </p:spPr>
        <p:txBody>
          <a:bodyPr/>
          <a:lstStyle/>
          <a:p>
            <a:r>
              <a:rPr lang="ar-SA" sz="2400" dirty="0">
                <a:cs typeface="Ali_K_Samik" pitchFamily="2" charset="-78"/>
              </a:rPr>
              <a:t>ئةو جوولَةية دةكريَت لة هؤى ج</a:t>
            </a:r>
            <a:r>
              <a:rPr lang="ar-IQ" sz="2400" dirty="0">
                <a:cs typeface="Ali_K_Samik" pitchFamily="2" charset="-78"/>
              </a:rPr>
              <a:t>و</a:t>
            </a:r>
            <a:r>
              <a:rPr lang="ar-SA" sz="2400" dirty="0">
                <a:cs typeface="Ali_K_Samik" pitchFamily="2" charset="-78"/>
              </a:rPr>
              <a:t>مطةى مةضةك بةشيَوةبةكى بةهيَز بيجوولَيَنى وة دةبيَت رةضاوى ئةمانة </a:t>
            </a:r>
            <a:r>
              <a:rPr lang="ar-IQ" sz="2400" dirty="0">
                <a:cs typeface="Ali_K_Samik" pitchFamily="2" charset="-78"/>
              </a:rPr>
              <a:t>بكةين </a:t>
            </a:r>
            <a:r>
              <a:rPr lang="ar-SA" sz="2400" dirty="0">
                <a:cs typeface="Ali_K_Samik" pitchFamily="2" charset="-78"/>
              </a:rPr>
              <a:t>لةكاتى نمايشدا: </a:t>
            </a:r>
            <a:endParaRPr lang="ar-IQ" sz="2400" dirty="0" smtClean="0">
              <a:cs typeface="Ali_K_Samik" pitchFamily="2" charset="-78"/>
            </a:endParaRPr>
          </a:p>
          <a:p>
            <a:pPr marL="514350" lvl="0" indent="-514350">
              <a:buFont typeface="+mj-lt"/>
              <a:buAutoNum type="arabicPeriod"/>
            </a:pPr>
            <a:r>
              <a:rPr lang="ar-SA" sz="2400" dirty="0">
                <a:cs typeface="Ali_K_Samik" pitchFamily="2" charset="-78"/>
              </a:rPr>
              <a:t>سورانةوةى شريت بةخيَرايى لة جوولَةيةكى خيَرادا </a:t>
            </a:r>
            <a:endParaRPr lang="en-US" sz="2400" dirty="0">
              <a:cs typeface="Ali_K_Samik" pitchFamily="2" charset="-78"/>
            </a:endParaRPr>
          </a:p>
          <a:p>
            <a:pPr marL="514350" lvl="0" indent="-514350">
              <a:buFont typeface="+mj-lt"/>
              <a:buAutoNum type="arabicPeriod"/>
            </a:pPr>
            <a:r>
              <a:rPr lang="ar-SA" sz="2400" dirty="0">
                <a:cs typeface="Ali_K_Samik" pitchFamily="2" charset="-78"/>
              </a:rPr>
              <a:t>سورانى شريت بةدةورى تةوةريَك لةسةر شيَوةى ثةثكة بةدةورى تةوةرى ئاسؤيى سةر </a:t>
            </a:r>
            <a:endParaRPr lang="en-US" sz="2400" dirty="0">
              <a:cs typeface="Ali_K_Samik" pitchFamily="2" charset="-78"/>
            </a:endParaRPr>
          </a:p>
          <a:p>
            <a:endParaRPr lang="ar-IQ" dirty="0">
              <a:cs typeface="Ali_K_Samik" pitchFamily="2" charset="-78"/>
            </a:endParaRPr>
          </a:p>
        </p:txBody>
      </p:sp>
      <p:pic>
        <p:nvPicPr>
          <p:cNvPr id="4" name="Picture 3" descr="4.JPG"/>
          <p:cNvPicPr/>
          <p:nvPr/>
        </p:nvPicPr>
        <p:blipFill>
          <a:blip r:embed="rId2" cstate="print">
            <a:extLst>
              <a:ext uri="{BEBA8EAE-BF5A-486C-A8C5-ECC9F3942E4B}">
                <a14:imgProps xmlns:a14="http://schemas.microsoft.com/office/drawing/2010/main">
                  <a14:imgLayer r:embed="rId3">
                    <a14:imgEffect>
                      <a14:brightnessContrast bright="40000" contrast="-40000"/>
                    </a14:imgEffect>
                  </a14:imgLayer>
                </a14:imgProps>
              </a:ext>
            </a:extLst>
          </a:blip>
          <a:stretch>
            <a:fillRect/>
          </a:stretch>
        </p:blipFill>
        <p:spPr>
          <a:xfrm>
            <a:off x="5508104" y="35818"/>
            <a:ext cx="3600078" cy="2025030"/>
          </a:xfrm>
          <a:prstGeom prst="rect">
            <a:avLst/>
          </a:prstGeom>
          <a:ln w="38100" cap="sq">
            <a:solidFill>
              <a:srgbClr val="000000"/>
            </a:solidFill>
            <a:prstDash val="solid"/>
            <a:miter lim="800000"/>
          </a:ln>
          <a:effectLst>
            <a:glow rad="101600">
              <a:schemeClr val="accent6">
                <a:satMod val="175000"/>
                <a:alpha val="40000"/>
              </a:schemeClr>
            </a:glow>
            <a:outerShdw blurRad="50800" dist="38100" dir="2700000" algn="tl" rotWithShape="0">
              <a:srgbClr val="000000">
                <a:alpha val="43000"/>
              </a:srgbClr>
            </a:outerShdw>
          </a:effectLst>
        </p:spPr>
      </p:pic>
      <p:pic>
        <p:nvPicPr>
          <p:cNvPr id="5" name="Picture 4" descr="1.JPG"/>
          <p:cNvPicPr/>
          <p:nvPr/>
        </p:nvPicPr>
        <p:blipFill>
          <a:blip r:embed="rId4" cstate="print">
            <a:extLst>
              <a:ext uri="{BEBA8EAE-BF5A-486C-A8C5-ECC9F3942E4B}">
                <a14:imgProps xmlns:a14="http://schemas.microsoft.com/office/drawing/2010/main">
                  <a14:imgLayer r:embed="rId5">
                    <a14:imgEffect>
                      <a14:brightnessContrast bright="40000" contrast="-40000"/>
                    </a14:imgEffect>
                  </a14:imgLayer>
                </a14:imgProps>
              </a:ext>
            </a:extLst>
          </a:blip>
          <a:stretch>
            <a:fillRect/>
          </a:stretch>
        </p:blipFill>
        <p:spPr>
          <a:xfrm>
            <a:off x="6444209" y="4293096"/>
            <a:ext cx="2663974" cy="2564904"/>
          </a:xfrm>
          <a:prstGeom prst="rect">
            <a:avLst/>
          </a:prstGeom>
          <a:ln w="38100" cap="sq">
            <a:solidFill>
              <a:srgbClr val="000000"/>
            </a:solidFill>
            <a:prstDash val="solid"/>
            <a:miter lim="800000"/>
          </a:ln>
          <a:effectLst>
            <a:glow rad="139700">
              <a:srgbClr val="9E8E62">
                <a:alpha val="40000"/>
              </a:srgbClr>
            </a:glow>
            <a:outerShdw blurRad="50800" dist="38100" dir="2700000" algn="tl" rotWithShape="0">
              <a:srgbClr val="000000">
                <a:alpha val="43000"/>
              </a:srgbClr>
            </a:outerShdw>
          </a:effectLst>
        </p:spPr>
      </p:pic>
      <p:pic>
        <p:nvPicPr>
          <p:cNvPr id="7" name="Picture 6" descr="3.JPG"/>
          <p:cNvPicPr/>
          <p:nvPr/>
        </p:nvPicPr>
        <p:blipFill>
          <a:blip r:embed="rId6" cstate="print">
            <a:extLst>
              <a:ext uri="{BEBA8EAE-BF5A-486C-A8C5-ECC9F3942E4B}">
                <a14:imgProps xmlns:a14="http://schemas.microsoft.com/office/drawing/2010/main">
                  <a14:imgLayer r:embed="rId7">
                    <a14:imgEffect>
                      <a14:brightnessContrast bright="40000" contrast="-20000"/>
                    </a14:imgEffect>
                  </a14:imgLayer>
                </a14:imgProps>
              </a:ext>
            </a:extLst>
          </a:blip>
          <a:stretch>
            <a:fillRect/>
          </a:stretch>
        </p:blipFill>
        <p:spPr>
          <a:xfrm>
            <a:off x="0" y="4710216"/>
            <a:ext cx="4716016" cy="2138933"/>
          </a:xfrm>
          <a:prstGeom prst="rect">
            <a:avLst/>
          </a:prstGeom>
          <a:ln w="38100" cap="sq">
            <a:solidFill>
              <a:srgbClr val="000000"/>
            </a:solidFill>
            <a:prstDash val="solid"/>
            <a:miter lim="800000"/>
          </a:ln>
          <a:effectLst>
            <a:glow rad="101600">
              <a:schemeClr val="accent6">
                <a:satMod val="175000"/>
                <a:alpha val="40000"/>
              </a:schemeClr>
            </a:glow>
            <a:outerShdw blurRad="50800" dist="38100" dir="2700000" algn="tl" rotWithShape="0">
              <a:srgbClr val="000000">
                <a:alpha val="43000"/>
              </a:srgbClr>
            </a:outerShdw>
          </a:effectLst>
        </p:spPr>
      </p:pic>
    </p:spTree>
    <p:extLst>
      <p:ext uri="{BB962C8B-B14F-4D97-AF65-F5344CB8AC3E}">
        <p14:creationId xmlns:p14="http://schemas.microsoft.com/office/powerpoint/2010/main" val="343118763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608" y="260648"/>
            <a:ext cx="7125113" cy="924475"/>
          </a:xfrm>
        </p:spPr>
        <p:txBody>
          <a:bodyPr/>
          <a:lstStyle/>
          <a:p>
            <a:pPr algn="ctr"/>
            <a:r>
              <a:rPr lang="ar-IQ" sz="4000" b="1" baseline="-25000" dirty="0">
                <a:cs typeface="Ali_K_Samik" pitchFamily="2" charset="-78"/>
              </a:rPr>
              <a:t>دوو جؤر جوولَةي ثيَضاوثيَضمان هةية :</a:t>
            </a:r>
            <a:endParaRPr lang="ar-IQ" sz="4000" dirty="0">
              <a:cs typeface="Ali_K_Samik" pitchFamily="2" charset="-78"/>
            </a:endParaRPr>
          </a:p>
        </p:txBody>
      </p:sp>
      <p:sp>
        <p:nvSpPr>
          <p:cNvPr id="5" name="Text Placeholder 4"/>
          <p:cNvSpPr>
            <a:spLocks noGrp="1"/>
          </p:cNvSpPr>
          <p:nvPr>
            <p:ph type="body" idx="1"/>
          </p:nvPr>
        </p:nvSpPr>
        <p:spPr>
          <a:xfrm>
            <a:off x="1331640" y="1412776"/>
            <a:ext cx="3147824" cy="576262"/>
          </a:xfrm>
        </p:spPr>
        <p:txBody>
          <a:bodyPr/>
          <a:lstStyle/>
          <a:p>
            <a:r>
              <a:rPr lang="ar-IQ" dirty="0">
                <a:cs typeface="Ali_K_Samik" pitchFamily="2" charset="-78"/>
              </a:rPr>
              <a:t>2- جولَة بؤ دةرةوة </a:t>
            </a:r>
            <a:endParaRPr lang="en-US" dirty="0">
              <a:cs typeface="Ali_K_Samik" pitchFamily="2" charset="-78"/>
            </a:endParaRPr>
          </a:p>
        </p:txBody>
      </p:sp>
      <p:pic>
        <p:nvPicPr>
          <p:cNvPr id="10" name="Content Placeholder 9" descr="U138P200T1D269340F10DT20090909055102.jpg"/>
          <p:cNvPicPr>
            <a:picLocks noGrp="1"/>
          </p:cNvPicPr>
          <p:nvPr>
            <p:ph sz="half" idx="2"/>
          </p:nvPr>
        </p:nvPicPr>
        <p:blipFill>
          <a:blip r:embed="rId2" cstate="print"/>
          <a:stretch>
            <a:fillRect/>
          </a:stretch>
        </p:blipFill>
        <p:spPr>
          <a:xfrm>
            <a:off x="1601012" y="2132856"/>
            <a:ext cx="2898980" cy="3672408"/>
          </a:xfrm>
          <a:prstGeom prst="rect">
            <a:avLst/>
          </a:prstGeom>
        </p:spPr>
      </p:pic>
      <p:sp>
        <p:nvSpPr>
          <p:cNvPr id="7" name="Text Placeholder 6"/>
          <p:cNvSpPr>
            <a:spLocks noGrp="1"/>
          </p:cNvSpPr>
          <p:nvPr>
            <p:ph type="body" sz="quarter" idx="3"/>
          </p:nvPr>
        </p:nvSpPr>
        <p:spPr>
          <a:xfrm>
            <a:off x="4932040" y="1412776"/>
            <a:ext cx="3142488" cy="576262"/>
          </a:xfrm>
        </p:spPr>
        <p:txBody>
          <a:bodyPr/>
          <a:lstStyle/>
          <a:p>
            <a:r>
              <a:rPr lang="ar-IQ" dirty="0">
                <a:cs typeface="Ali_K_Samik" pitchFamily="2" charset="-78"/>
              </a:rPr>
              <a:t>1- جولَة بؤ ناوةوة </a:t>
            </a:r>
          </a:p>
        </p:txBody>
      </p:sp>
      <p:pic>
        <p:nvPicPr>
          <p:cNvPr id="9" name="Content Placeholder 8" descr="Naazmi+Johnston+19th+Commonwealth+Games+Day+jgo7el9rMwsl.jpg"/>
          <p:cNvPicPr>
            <a:picLocks noGrp="1"/>
          </p:cNvPicPr>
          <p:nvPr>
            <p:ph sz="quarter" idx="4"/>
          </p:nvPr>
        </p:nvPicPr>
        <p:blipFill>
          <a:blip r:embed="rId3" cstate="print"/>
          <a:stretch>
            <a:fillRect/>
          </a:stretch>
        </p:blipFill>
        <p:spPr>
          <a:xfrm>
            <a:off x="5076056" y="2132856"/>
            <a:ext cx="2933993" cy="3672408"/>
          </a:xfrm>
          <a:prstGeom prst="rect">
            <a:avLst/>
          </a:prstGeom>
        </p:spPr>
      </p:pic>
    </p:spTree>
    <p:extLst>
      <p:ext uri="{BB962C8B-B14F-4D97-AF65-F5344CB8AC3E}">
        <p14:creationId xmlns:p14="http://schemas.microsoft.com/office/powerpoint/2010/main" val="324984241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30190">
            <a:off x="1990669" y="1759420"/>
            <a:ext cx="4893275" cy="915043"/>
          </a:xfrm>
          <a:ln w="79375" cmpd="tri">
            <a:gradFill>
              <a:gsLst>
                <a:gs pos="0">
                  <a:srgbClr val="E1DFAF"/>
                </a:gs>
                <a:gs pos="51000">
                  <a:srgbClr val="DBD866"/>
                </a:gs>
                <a:gs pos="100000">
                  <a:schemeClr val="accent1">
                    <a:tint val="23500"/>
                    <a:satMod val="160000"/>
                  </a:schemeClr>
                </a:gs>
              </a:gsLst>
              <a:lin ang="5400000" scaled="0"/>
            </a:gradFill>
          </a:ln>
          <a:effectLst>
            <a:outerShdw blurRad="50800" dist="50800" dir="5400000" algn="ctr" rotWithShape="0">
              <a:schemeClr val="bg1">
                <a:lumMod val="75000"/>
              </a:schemeClr>
            </a:outerShdw>
          </a:effectLst>
        </p:spPr>
        <p:txBody>
          <a:bodyPr>
            <a:prstTxWarp prst="textArchUp">
              <a:avLst>
                <a:gd name="adj" fmla="val 11172787"/>
              </a:avLst>
            </a:prstTxWarp>
          </a:bodyPr>
          <a:lstStyle/>
          <a:p>
            <a:pPr algn="ctr"/>
            <a:r>
              <a:rPr lang="en-US" sz="13800" b="1" dirty="0" smtClean="0">
                <a:ln w="900" cmpd="sng">
                  <a:solidFill>
                    <a:srgbClr val="F7D5F5">
                      <a:alpha val="55000"/>
                    </a:srgbClr>
                  </a:solidFill>
                  <a:prstDash val="solid"/>
                </a:ln>
                <a:solidFill>
                  <a:schemeClr val="bg2">
                    <a:lumMod val="25000"/>
                  </a:schemeClr>
                </a:solidFill>
                <a:effectLst>
                  <a:innerShdw blurRad="101600" dist="76200" dir="5400000">
                    <a:schemeClr val="accent1">
                      <a:satMod val="190000"/>
                      <a:tint val="100000"/>
                      <a:alpha val="74000"/>
                    </a:schemeClr>
                  </a:innerShdw>
                </a:effectLst>
                <a:cs typeface="Ali_K_Samik" pitchFamily="2" charset="-78"/>
              </a:rPr>
              <a:t> </a:t>
            </a:r>
            <a:r>
              <a:rPr lang="ar-IQ" sz="4000" b="1" dirty="0">
                <a:ln w="900" cmpd="sng">
                  <a:solidFill>
                    <a:srgbClr val="F7D5F5">
                      <a:alpha val="55000"/>
                    </a:srgbClr>
                  </a:solidFill>
                  <a:prstDash val="solid"/>
                </a:ln>
                <a:solidFill>
                  <a:schemeClr val="bg2">
                    <a:lumMod val="25000"/>
                  </a:schemeClr>
                </a:solidFill>
                <a:effectLst>
                  <a:innerShdw blurRad="101600" dist="76200" dir="5400000">
                    <a:schemeClr val="accent1">
                      <a:satMod val="190000"/>
                      <a:tint val="100000"/>
                      <a:alpha val="74000"/>
                    </a:schemeClr>
                  </a:innerShdw>
                </a:effectLst>
                <a:cs typeface="Ali_K_Samik" pitchFamily="2" charset="-78"/>
              </a:rPr>
              <a:t>كوتةك </a:t>
            </a:r>
            <a:r>
              <a:rPr lang="en-US" sz="4000" b="1" dirty="0">
                <a:ln w="900" cmpd="sng">
                  <a:solidFill>
                    <a:srgbClr val="F7D5F5">
                      <a:alpha val="55000"/>
                    </a:srgbClr>
                  </a:solidFill>
                  <a:prstDash val="solid"/>
                </a:ln>
                <a:solidFill>
                  <a:schemeClr val="bg2">
                    <a:lumMod val="25000"/>
                  </a:schemeClr>
                </a:solidFill>
                <a:effectLst>
                  <a:innerShdw blurRad="101600" dist="76200" dir="5400000">
                    <a:schemeClr val="accent1">
                      <a:satMod val="190000"/>
                      <a:tint val="100000"/>
                      <a:alpha val="74000"/>
                    </a:schemeClr>
                  </a:innerShdw>
                </a:effectLst>
                <a:cs typeface="Ali_K_Samik" pitchFamily="2" charset="-78"/>
              </a:rPr>
              <a:t>clubs</a:t>
            </a:r>
            <a:endParaRPr lang="ar-IQ" sz="4000" b="1" dirty="0">
              <a:ln w="900" cmpd="sng">
                <a:solidFill>
                  <a:srgbClr val="F7D5F5">
                    <a:alpha val="55000"/>
                  </a:srgbClr>
                </a:solidFill>
                <a:prstDash val="solid"/>
              </a:ln>
              <a:solidFill>
                <a:schemeClr val="bg2">
                  <a:lumMod val="25000"/>
                </a:schemeClr>
              </a:solidFill>
              <a:effectLst>
                <a:innerShdw blurRad="101600" dist="76200" dir="5400000">
                  <a:schemeClr val="accent1">
                    <a:satMod val="190000"/>
                    <a:tint val="100000"/>
                    <a:alpha val="74000"/>
                  </a:schemeClr>
                </a:innerShdw>
              </a:effectLst>
              <a:cs typeface="Ali_K_Samik" pitchFamily="2" charset="-78"/>
            </a:endParaRPr>
          </a:p>
        </p:txBody>
      </p:sp>
      <p:pic>
        <p:nvPicPr>
          <p:cNvPr id="4" name="Content Placeholder 3" descr="clubs.GIF"/>
          <p:cNvPicPr>
            <a:picLocks noGrp="1"/>
          </p:cNvPicPr>
          <p:nvPr>
            <p:ph idx="1"/>
          </p:nvPr>
        </p:nvPicPr>
        <p:blipFill>
          <a:blip r:embed="rId2" cstate="print"/>
          <a:stretch>
            <a:fillRect/>
          </a:stretch>
        </p:blipFill>
        <p:spPr>
          <a:xfrm>
            <a:off x="1043608" y="2492896"/>
            <a:ext cx="2160240" cy="2924944"/>
          </a:xfrm>
          <a:prstGeom prst="star7">
            <a:avLst>
              <a:gd name="adj" fmla="val 50000"/>
              <a:gd name="hf" fmla="val 102572"/>
              <a:gd name="vf" fmla="val 105210"/>
            </a:avLst>
          </a:prstGeom>
        </p:spPr>
      </p:pic>
      <p:pic>
        <p:nvPicPr>
          <p:cNvPr id="5" name="Picture 4" descr="clavette_PASTORELLI_44_5_cm_medium.jpg"/>
          <p:cNvPicPr/>
          <p:nvPr/>
        </p:nvPicPr>
        <p:blipFill>
          <a:blip r:embed="rId3" cstate="print"/>
          <a:stretch>
            <a:fillRect/>
          </a:stretch>
        </p:blipFill>
        <p:spPr>
          <a:xfrm rot="1576860">
            <a:off x="3276603" y="3274362"/>
            <a:ext cx="3074167" cy="2227791"/>
          </a:xfrm>
          <a:prstGeom prst="rect">
            <a:avLst/>
          </a:prstGeom>
        </p:spPr>
      </p:pic>
    </p:spTree>
    <p:extLst>
      <p:ext uri="{BB962C8B-B14F-4D97-AF65-F5344CB8AC3E}">
        <p14:creationId xmlns:p14="http://schemas.microsoft.com/office/powerpoint/2010/main" val="389602696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0"/>
            <a:ext cx="8085584" cy="1124744"/>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Ali_K_Samik" pitchFamily="2" charset="-78"/>
              </a:rPr>
              <a:t>كورتةيةكي ميذوويي لةسةر كوتةك:</a:t>
            </a:r>
            <a:endParaRPr lang="ar-IQ" dirty="0">
              <a:ln w="18415" cmpd="sng">
                <a:solidFill>
                  <a:srgbClr val="FFFFFF"/>
                </a:solidFill>
                <a:prstDash val="solid"/>
              </a:ln>
              <a:solidFill>
                <a:srgbClr val="FFFFFF"/>
              </a:solidFill>
              <a:effectLst>
                <a:outerShdw blurRad="63500" dir="3600000" algn="tl" rotWithShape="0">
                  <a:srgbClr val="000000">
                    <a:alpha val="70000"/>
                  </a:srgbClr>
                </a:outerShdw>
              </a:effectLst>
              <a:cs typeface="Ali_K_Samik" pitchFamily="2" charset="-78"/>
            </a:endParaRPr>
          </a:p>
        </p:txBody>
      </p:sp>
      <p:sp>
        <p:nvSpPr>
          <p:cNvPr id="3" name="Content Placeholder 2"/>
          <p:cNvSpPr>
            <a:spLocks noGrp="1"/>
          </p:cNvSpPr>
          <p:nvPr>
            <p:ph idx="1"/>
          </p:nvPr>
        </p:nvSpPr>
        <p:spPr>
          <a:xfrm>
            <a:off x="179512" y="980728"/>
            <a:ext cx="8964488" cy="3312368"/>
          </a:xfrm>
        </p:spPr>
        <p:txBody>
          <a:bodyPr>
            <a:normAutofit/>
          </a:bodyPr>
          <a:lstStyle/>
          <a:p>
            <a:pPr marL="0" lvl="0" indent="0">
              <a:buNone/>
            </a:pPr>
            <a:r>
              <a:rPr lang="ar-SA" sz="2400" dirty="0" smtClean="0">
                <a:cs typeface="Ali_K_Samik" pitchFamily="2" charset="-78"/>
              </a:rPr>
              <a:t>بةكارهيَنانى </a:t>
            </a:r>
            <a:r>
              <a:rPr lang="ar-SA" sz="2400" dirty="0">
                <a:cs typeface="Ali_K_Samik" pitchFamily="2" charset="-78"/>
              </a:rPr>
              <a:t>بوتلَى دارين (كوتةك) دةطةريَتةوة بؤ سةردةمى فارسةكان كة ئةوان يةكةم كةس بوون ئةو ئاميَرةيان بةكاردةهيَنا وةكو ضةكيَك، دواتر طوازرايةوة بؤ هيند كة ئةوان بة كارامةييةكى زؤر ثيَشكةوتووتر بةكاريان دةهيَنا، وة ئةو ئاميَرة طوازرايةوة بؤ ياريية بضووكةكان و جوولَة جةسةييةكان و دواتر بؤ جوولَة ريتميةكان. ئةو ئاميَرة بةكارهيَنرا بؤ بةهيَزكردنى ماسولكةكانى هةردوو دةست و قةد كة دةبيَتة هؤى طةورةكردنى قةبارةيان. بةتيضثةربوونى كات بةكارهيَنانة هونةرييةكانى ئةو ئاميَرة ثةرةى سةند قةبارة و ئةستوورييةكةى وردةوردة طؤرِا بةطويَرةى مرؤظةكة تاوةكو بةو شيَوانةى خوارةوةى لىَ هات.</a:t>
            </a:r>
            <a:endParaRPr lang="en-US" sz="2400" dirty="0">
              <a:cs typeface="Ali_K_Samik" pitchFamily="2" charset="-78"/>
            </a:endParaRPr>
          </a:p>
          <a:p>
            <a:endParaRPr lang="ar-IQ" dirty="0">
              <a:cs typeface="Ali_K_Samik" pitchFamily="2" charset="-78"/>
            </a:endParaRP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0" y="3861048"/>
            <a:ext cx="6768752" cy="295365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1447320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8100">
            <a:solidFill>
              <a:schemeClr val="bg2">
                <a:lumMod val="25000"/>
              </a:schemeClr>
            </a:solidFill>
            <a:prstDash val="lgDashDotDot"/>
          </a:ln>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5400" b="1" dirty="0">
                <a:ln w="11430">
                  <a:solidFill>
                    <a:srgbClr val="C00000"/>
                  </a:solidFill>
                </a:ln>
                <a:solidFill>
                  <a:srgbClr val="F7D5F5"/>
                </a:solidFill>
                <a:effectLst>
                  <a:outerShdw blurRad="80000" dist="40000" dir="5040000" algn="tl">
                    <a:srgbClr val="000000">
                      <a:alpha val="30000"/>
                    </a:srgbClr>
                  </a:outerShdw>
                </a:effectLst>
                <a:cs typeface="Ali_K_Samik" pitchFamily="2" charset="-78"/>
              </a:rPr>
              <a:t>سيفةتةكانى ك</a:t>
            </a:r>
            <a:r>
              <a:rPr lang="ar-IQ" sz="5400" b="1" dirty="0">
                <a:ln w="11430">
                  <a:solidFill>
                    <a:srgbClr val="C00000"/>
                  </a:solidFill>
                </a:ln>
                <a:solidFill>
                  <a:srgbClr val="F7D5F5"/>
                </a:solidFill>
                <a:effectLst>
                  <a:outerShdw blurRad="80000" dist="40000" dir="5040000" algn="tl">
                    <a:srgbClr val="000000">
                      <a:alpha val="30000"/>
                    </a:srgbClr>
                  </a:outerShdw>
                </a:effectLst>
                <a:cs typeface="Ali_K_Samik" pitchFamily="2" charset="-78"/>
              </a:rPr>
              <a:t>و</a:t>
            </a:r>
            <a:r>
              <a:rPr lang="ar-SA" sz="5400" b="1" dirty="0">
                <a:ln w="11430">
                  <a:solidFill>
                    <a:srgbClr val="C00000"/>
                  </a:solidFill>
                </a:ln>
                <a:solidFill>
                  <a:srgbClr val="F7D5F5"/>
                </a:solidFill>
                <a:effectLst>
                  <a:outerShdw blurRad="80000" dist="40000" dir="5040000" algn="tl">
                    <a:srgbClr val="000000">
                      <a:alpha val="30000"/>
                    </a:srgbClr>
                  </a:outerShdw>
                </a:effectLst>
                <a:cs typeface="Ali_K_Samik" pitchFamily="2" charset="-78"/>
              </a:rPr>
              <a:t>تةك:</a:t>
            </a:r>
            <a:endParaRPr lang="en-US" sz="5400" b="1" dirty="0">
              <a:ln w="11430">
                <a:solidFill>
                  <a:srgbClr val="C00000"/>
                </a:solidFill>
              </a:ln>
              <a:solidFill>
                <a:srgbClr val="F7D5F5"/>
              </a:solidFill>
              <a:effectLst>
                <a:outerShdw blurRad="80000" dist="40000" dir="5040000" algn="tl">
                  <a:srgbClr val="000000">
                    <a:alpha val="30000"/>
                  </a:srgbClr>
                </a:outerShdw>
              </a:effectLst>
              <a:cs typeface="Ali_K_Samik" pitchFamily="2" charset="-78"/>
            </a:endParaRPr>
          </a:p>
        </p:txBody>
      </p:sp>
      <p:sp>
        <p:nvSpPr>
          <p:cNvPr id="3" name="Content Placeholder 2"/>
          <p:cNvSpPr>
            <a:spLocks noGrp="1"/>
          </p:cNvSpPr>
          <p:nvPr>
            <p:ph idx="1"/>
          </p:nvPr>
        </p:nvSpPr>
        <p:spPr>
          <a:xfrm>
            <a:off x="755576" y="1556792"/>
            <a:ext cx="8136904" cy="2861846"/>
          </a:xfrm>
        </p:spPr>
        <p:txBody>
          <a:bodyPr>
            <a:normAutofit/>
          </a:bodyPr>
          <a:lstStyle/>
          <a:p>
            <a:pPr marL="0" lvl="0" indent="0">
              <a:buNone/>
            </a:pPr>
            <a:r>
              <a:rPr lang="ar-SA" sz="2800" dirty="0">
                <a:cs typeface="Ali_K_Samik" pitchFamily="2" charset="-78"/>
              </a:rPr>
              <a:t>كوتةك لةسىَ بةش ثيَكديَت (سةر, مل، لةش) لةدار درووست دةكريَت يان لة ثلاستيك دريَذييةكةى 40 </a:t>
            </a:r>
            <a:r>
              <a:rPr lang="ar-IQ" sz="2800" dirty="0">
                <a:cs typeface="Ali_K_Samik" pitchFamily="2" charset="-78"/>
              </a:rPr>
              <a:t>-</a:t>
            </a:r>
            <a:r>
              <a:rPr lang="ar-SA" sz="2800" dirty="0">
                <a:cs typeface="Ali_K_Samik" pitchFamily="2" charset="-78"/>
              </a:rPr>
              <a:t>50 سم كيَشةكةى 14</a:t>
            </a:r>
            <a:r>
              <a:rPr lang="ar-IQ" sz="2800" dirty="0">
                <a:cs typeface="Ali_K_Samik" pitchFamily="2" charset="-78"/>
              </a:rPr>
              <a:t>-</a:t>
            </a:r>
            <a:r>
              <a:rPr lang="ar-SA" sz="2800" dirty="0">
                <a:cs typeface="Ali_K_Samik" pitchFamily="2" charset="-78"/>
              </a:rPr>
              <a:t>5</a:t>
            </a:r>
            <a:r>
              <a:rPr lang="ar-IQ" sz="2800" dirty="0">
                <a:cs typeface="Ali_K_Samik" pitchFamily="2" charset="-78"/>
              </a:rPr>
              <a:t>0</a:t>
            </a:r>
            <a:r>
              <a:rPr lang="ar-SA" sz="2800" dirty="0">
                <a:cs typeface="Ali_K_Samik" pitchFamily="2" charset="-78"/>
              </a:rPr>
              <a:t> طم لةشيَوةى بوتلَ دوو كوتةك بؤ يةك نمايش بةكارديَت رِةنطةكانيش هةمووجؤريَك دةبيَت وةهةردوو رةنطى زيَرِو زيو.</a:t>
            </a:r>
            <a:endParaRPr lang="en-US" sz="2800" dirty="0">
              <a:cs typeface="Ali_K_Samik" pitchFamily="2" charset="-78"/>
            </a:endParaRPr>
          </a:p>
        </p:txBody>
      </p:sp>
      <p:pic>
        <p:nvPicPr>
          <p:cNvPr id="4" name="Picture 3" descr="clavette_PASTORELLI_44_5_cm_medium.jpg"/>
          <p:cNvPicPr/>
          <p:nvPr/>
        </p:nvPicPr>
        <p:blipFill>
          <a:blip r:embed="rId2" cstate="print"/>
          <a:stretch>
            <a:fillRect/>
          </a:stretch>
        </p:blipFill>
        <p:spPr>
          <a:xfrm rot="2086089">
            <a:off x="4013288" y="4122352"/>
            <a:ext cx="3074167" cy="2227791"/>
          </a:xfrm>
          <a:prstGeom prst="rect">
            <a:avLst/>
          </a:prstGeom>
        </p:spPr>
      </p:pic>
      <p:pic>
        <p:nvPicPr>
          <p:cNvPr id="5" name="Picture 4" descr="Capture.JPG"/>
          <p:cNvPicPr/>
          <p:nvPr/>
        </p:nvPicPr>
        <p:blipFill>
          <a:blip r:embed="rId3" cstate="print"/>
          <a:stretch>
            <a:fillRect/>
          </a:stretch>
        </p:blipFill>
        <p:spPr>
          <a:xfrm>
            <a:off x="4079" y="3501008"/>
            <a:ext cx="4279889" cy="3333711"/>
          </a:xfrm>
          <a:prstGeom prst="rect">
            <a:avLst/>
          </a:prstGeom>
        </p:spPr>
      </p:pic>
    </p:spTree>
    <p:extLst>
      <p:ext uri="{BB962C8B-B14F-4D97-AF65-F5344CB8AC3E}">
        <p14:creationId xmlns:p14="http://schemas.microsoft.com/office/powerpoint/2010/main" val="157414802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9247" y="332656"/>
            <a:ext cx="7125113" cy="924475"/>
          </a:xfrm>
        </p:spPr>
        <p:txBody>
          <a:bodyPr/>
          <a:lstStyle/>
          <a:p>
            <a:pPr algn="ctr"/>
            <a:r>
              <a:rPr lang="ar-IQ" sz="4000" b="1" dirty="0">
                <a:cs typeface="Ali_K_Samik" pitchFamily="2" charset="-78"/>
              </a:rPr>
              <a:t>ضؤنيةتي طرتني كوتةك:</a:t>
            </a:r>
            <a:endParaRPr lang="en-US" sz="4000" dirty="0">
              <a:cs typeface="Ali_K_Samik" pitchFamily="2" charset="-78"/>
            </a:endParaRPr>
          </a:p>
        </p:txBody>
      </p:sp>
      <p:sp>
        <p:nvSpPr>
          <p:cNvPr id="3" name="Content Placeholder 2"/>
          <p:cNvSpPr>
            <a:spLocks noGrp="1"/>
          </p:cNvSpPr>
          <p:nvPr>
            <p:ph idx="1"/>
          </p:nvPr>
        </p:nvSpPr>
        <p:spPr>
          <a:xfrm>
            <a:off x="1009444" y="1196752"/>
            <a:ext cx="7125112" cy="3259349"/>
          </a:xfrm>
        </p:spPr>
        <p:txBody>
          <a:bodyPr>
            <a:normAutofit/>
          </a:bodyPr>
          <a:lstStyle/>
          <a:p>
            <a:r>
              <a:rPr lang="ar-SA" sz="2800" dirty="0">
                <a:cs typeface="Ali_K_Samik" pitchFamily="2" charset="-78"/>
              </a:rPr>
              <a:t>كوتةك بة ثةنجةكان دةطيريَت لةسةر بآ ئةوةى بي</a:t>
            </a:r>
            <a:r>
              <a:rPr lang="ar-IQ" sz="2800" dirty="0">
                <a:cs typeface="Ali_K_Samik" pitchFamily="2" charset="-78"/>
              </a:rPr>
              <a:t>ك</a:t>
            </a:r>
            <a:r>
              <a:rPr lang="ar-SA" sz="2800" dirty="0">
                <a:cs typeface="Ali_K_Samik" pitchFamily="2" charset="-78"/>
              </a:rPr>
              <a:t>وشى بؤئةوةى بةئاسانى لة بواريَكى فراواندا بجوولَيَت دةبيَت ملى يان لةشى كوتةكةكة بطريت بؤ ئةوةى طوشينةكة توند نةبيَت بةطويَرةى شويَنى جوولَةكة وةك مل يان نيَوان ثيَكان يان ثشت ئةذنؤكان يان بن </a:t>
            </a:r>
            <a:r>
              <a:rPr lang="ar-SA" sz="2800" dirty="0" smtClean="0">
                <a:cs typeface="Ali_K_Samik" pitchFamily="2" charset="-78"/>
              </a:rPr>
              <a:t>هةنطلَ</a:t>
            </a:r>
            <a:r>
              <a:rPr lang="ar-IQ" sz="2800" dirty="0" smtClean="0">
                <a:cs typeface="Ali_K_Samik" pitchFamily="2" charset="-78"/>
              </a:rPr>
              <a:t>.</a:t>
            </a:r>
            <a:endParaRPr lang="ar-IQ" sz="2800" dirty="0">
              <a:cs typeface="Ali_K_Samik" pitchFamily="2" charset="-78"/>
            </a:endParaRPr>
          </a:p>
        </p:txBody>
      </p:sp>
      <p:pic>
        <p:nvPicPr>
          <p:cNvPr id="4" name="Picture 3" descr="20130722_200836.jpg"/>
          <p:cNvPicPr/>
          <p:nvPr/>
        </p:nvPicPr>
        <p:blipFill>
          <a:blip r:embed="rId2" cstate="print">
            <a:extLst>
              <a:ext uri="{BEBA8EAE-BF5A-486C-A8C5-ECC9F3942E4B}">
                <a14:imgProps xmlns:a14="http://schemas.microsoft.com/office/drawing/2010/main">
                  <a14:imgLayer r:embed="rId3">
                    <a14:imgEffect>
                      <a14:brightnessContrast bright="40000" contrast="-40000"/>
                    </a14:imgEffect>
                  </a14:imgLayer>
                </a14:imgProps>
              </a:ext>
            </a:extLst>
          </a:blip>
          <a:stretch>
            <a:fillRect/>
          </a:stretch>
        </p:blipFill>
        <p:spPr>
          <a:xfrm>
            <a:off x="755576" y="3717032"/>
            <a:ext cx="3024336" cy="2838569"/>
          </a:xfrm>
          <a:prstGeom prst="rect">
            <a:avLst/>
          </a:prstGeom>
          <a:effectLst>
            <a:glow rad="139700">
              <a:schemeClr val="accent3">
                <a:satMod val="175000"/>
                <a:alpha val="40000"/>
              </a:schemeClr>
            </a:glow>
          </a:effectLst>
        </p:spPr>
      </p:pic>
      <p:pic>
        <p:nvPicPr>
          <p:cNvPr id="5" name="Picture 4"/>
          <p:cNvPicPr/>
          <p:nvPr/>
        </p:nvPicPr>
        <p:blipFill>
          <a:blip r:embed="rId4" cstate="print">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4283968" y="4275955"/>
            <a:ext cx="3930392" cy="2279645"/>
          </a:xfrm>
          <a:prstGeom prst="rect">
            <a:avLst/>
          </a:prstGeom>
          <a:effectLst>
            <a:glow rad="139700">
              <a:schemeClr val="accent3">
                <a:satMod val="175000"/>
                <a:alpha val="40000"/>
              </a:schemeClr>
            </a:glow>
          </a:effectLst>
        </p:spPr>
      </p:pic>
    </p:spTree>
    <p:extLst>
      <p:ext uri="{BB962C8B-B14F-4D97-AF65-F5344CB8AC3E}">
        <p14:creationId xmlns:p14="http://schemas.microsoft.com/office/powerpoint/2010/main" val="272350986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476672"/>
            <a:ext cx="4680520" cy="1080120"/>
          </a:xfrm>
          <a:pattFill prst="pct5">
            <a:fgClr>
              <a:schemeClr val="accent1"/>
            </a:fgClr>
            <a:bgClr>
              <a:schemeClr val="bg1"/>
            </a:bgClr>
          </a:pattFill>
          <a:ln w="41275" cap="sq" cmpd="thickThin">
            <a:gradFill>
              <a:gsLst>
                <a:gs pos="0">
                  <a:srgbClr val="DDEBCF"/>
                </a:gs>
                <a:gs pos="28000">
                  <a:srgbClr val="9CB86E">
                    <a:alpha val="42000"/>
                    <a:lumMod val="8000"/>
                  </a:srgbClr>
                </a:gs>
                <a:gs pos="100000">
                  <a:srgbClr val="156B13"/>
                </a:gs>
              </a:gsLst>
              <a:lin ang="5400000" scaled="0"/>
            </a:gradFill>
            <a:bevel/>
          </a:ln>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IQ" sz="4400" b="1" cap="all" dirty="0">
                <a:ln w="0"/>
                <a:solidFill>
                  <a:schemeClr val="accent4">
                    <a:lumMod val="75000"/>
                  </a:schemeClr>
                </a:solidFill>
                <a:effectLst>
                  <a:reflection blurRad="12700" stA="50000" endPos="50000" dist="5000" dir="5400000" sy="-100000" rotWithShape="0"/>
                </a:effectLst>
                <a:cs typeface="Ali_K_Samik" pitchFamily="2" charset="-78"/>
              </a:rPr>
              <a:t>تؤث </a:t>
            </a:r>
            <a:r>
              <a:rPr lang="en-US" sz="4400" b="1" cap="all" dirty="0">
                <a:ln w="0"/>
                <a:solidFill>
                  <a:schemeClr val="accent4">
                    <a:lumMod val="75000"/>
                  </a:schemeClr>
                </a:solidFill>
                <a:effectLst>
                  <a:reflection blurRad="12700" stA="50000" endPos="50000" dist="5000" dir="5400000" sy="-100000" rotWithShape="0"/>
                </a:effectLst>
                <a:cs typeface="Ali_K_Samik" pitchFamily="2" charset="-78"/>
              </a:rPr>
              <a:t>ball</a:t>
            </a:r>
          </a:p>
        </p:txBody>
      </p:sp>
      <p:pic>
        <p:nvPicPr>
          <p:cNvPr id="4" name="Content Placeholder 3" descr="ball.GIF"/>
          <p:cNvPicPr>
            <a:picLocks noGrp="1"/>
          </p:cNvPicPr>
          <p:nvPr>
            <p:ph idx="1"/>
          </p:nvPr>
        </p:nvPicPr>
        <p:blipFill>
          <a:blip r:embed="rId2" cstate="print"/>
          <a:stretch>
            <a:fillRect/>
          </a:stretch>
        </p:blipFill>
        <p:spPr>
          <a:xfrm>
            <a:off x="467544" y="3001009"/>
            <a:ext cx="2748699" cy="3861048"/>
          </a:xfrm>
          <a:prstGeom prst="ellipse">
            <a:avLst/>
          </a:prstGeom>
          <a:ln>
            <a:noFill/>
          </a:ln>
          <a:effectLst>
            <a:softEdge rad="112500"/>
          </a:effectLst>
        </p:spPr>
      </p:pic>
    </p:spTree>
    <p:extLst>
      <p:ext uri="{BB962C8B-B14F-4D97-AF65-F5344CB8AC3E}">
        <p14:creationId xmlns:p14="http://schemas.microsoft.com/office/powerpoint/2010/main" val="63644962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88640"/>
            <a:ext cx="7125113" cy="924475"/>
          </a:xfrm>
        </p:spPr>
        <p:txBody>
          <a:bodyPr>
            <a:normAutofit/>
          </a:bodyPr>
          <a:lstStyle/>
          <a:p>
            <a:pPr algn="ctr"/>
            <a:r>
              <a:rPr lang="ar-IQ" sz="3600" b="1" dirty="0">
                <a:cs typeface="Ali_K_Samik" pitchFamily="2" charset="-78"/>
              </a:rPr>
              <a:t>ضؤنيةتي هةلَطرتتني تؤث</a:t>
            </a:r>
            <a:r>
              <a:rPr lang="ar-IQ" sz="3600" b="1" dirty="0" smtClean="0">
                <a:cs typeface="Ali_K_Samik" pitchFamily="2" charset="-78"/>
              </a:rPr>
              <a:t>:</a:t>
            </a:r>
            <a:endParaRPr lang="ar-IQ" sz="3600" dirty="0">
              <a:cs typeface="Ali_K_Samik" pitchFamily="2" charset="-78"/>
            </a:endParaRPr>
          </a:p>
        </p:txBody>
      </p:sp>
      <p:sp>
        <p:nvSpPr>
          <p:cNvPr id="3" name="Content Placeholder 2"/>
          <p:cNvSpPr>
            <a:spLocks noGrp="1"/>
          </p:cNvSpPr>
          <p:nvPr>
            <p:ph idx="1"/>
          </p:nvPr>
        </p:nvSpPr>
        <p:spPr>
          <a:xfrm>
            <a:off x="795680" y="1196752"/>
            <a:ext cx="6224592" cy="3024336"/>
          </a:xfrm>
          <a:ln w="66675" cmpd="dbl">
            <a:prstDash val="sysDot"/>
          </a:ln>
        </p:spPr>
        <p:style>
          <a:lnRef idx="2">
            <a:schemeClr val="accent3"/>
          </a:lnRef>
          <a:fillRef idx="1">
            <a:schemeClr val="lt1"/>
          </a:fillRef>
          <a:effectRef idx="0">
            <a:schemeClr val="accent3"/>
          </a:effectRef>
          <a:fontRef idx="minor">
            <a:schemeClr val="dk1"/>
          </a:fontRef>
        </p:style>
        <p:txBody>
          <a:bodyPr>
            <a:normAutofit/>
          </a:bodyPr>
          <a:lstStyle/>
          <a:p>
            <a:pPr marL="0" lvl="0" indent="0">
              <a:buNone/>
            </a:pPr>
            <a:r>
              <a:rPr lang="ar-SA" sz="2800" dirty="0">
                <a:cs typeface="Ali_K_Samik" pitchFamily="2" charset="-78"/>
              </a:rPr>
              <a:t>تؤث هةلَدةطيريَت ناطيريَت بؤ ئةوةى لةسةر دةست دابنريَت وةك شيَوةى فنجانيَك بةراطرتنى بةثةنجةكان توند نةطرتنى ذيَرةوةى تؤثةكة و سةرةوةى تؤثةكة، لةطةلَ سورانى جومطةى ئةنيشك بؤدواوة، نةوى كردنى تؤثةكة بةهةردوو دةست، لةسةر هةردوو دةست، لةسةر هةرردووثآ، يان لةسةر هةربةشيَك لة جةستة.</a:t>
            </a:r>
            <a:r>
              <a:rPr lang="en-US" sz="2800" dirty="0">
                <a:cs typeface="Ali_K_Samik" pitchFamily="2" charset="-78"/>
              </a:rPr>
              <a:t> </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0" y="4221088"/>
            <a:ext cx="7020272" cy="2636912"/>
          </a:xfrm>
          <a:prstGeom prst="rect">
            <a:avLst/>
          </a:prstGeom>
        </p:spPr>
      </p:pic>
    </p:spTree>
    <p:extLst>
      <p:ext uri="{BB962C8B-B14F-4D97-AF65-F5344CB8AC3E}">
        <p14:creationId xmlns:p14="http://schemas.microsoft.com/office/powerpoint/2010/main" val="194216735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9" y="188640"/>
            <a:ext cx="7920880" cy="924475"/>
          </a:xfrm>
        </p:spPr>
        <p:txBody>
          <a:bodyPr>
            <a:noAutofit/>
          </a:bodyPr>
          <a:lstStyle/>
          <a:p>
            <a:pPr algn="r"/>
            <a:r>
              <a:rPr lang="ar-IQ" sz="4400" b="1" baseline="-25000" dirty="0">
                <a:solidFill>
                  <a:srgbClr val="C00000"/>
                </a:solidFill>
                <a:cs typeface="Ali_K_Samik" pitchFamily="2" charset="-78"/>
              </a:rPr>
              <a:t>ئامرازةكان كة دةتوانريت بةكار بيَت لةكةل جولةكاني جمناستيكي </a:t>
            </a:r>
            <a:r>
              <a:rPr lang="ar-IQ" sz="4400" b="1" baseline="-25000" dirty="0" smtClean="0">
                <a:solidFill>
                  <a:srgbClr val="C00000"/>
                </a:solidFill>
                <a:cs typeface="Ali_K_Samik" pitchFamily="2" charset="-78"/>
              </a:rPr>
              <a:t>ريتمي</a:t>
            </a:r>
            <a:endParaRPr lang="ar-IQ" sz="4400" dirty="0">
              <a:solidFill>
                <a:srgbClr val="C00000"/>
              </a:solidFill>
              <a:cs typeface="Ali_K_Samik" pitchFamily="2" charset="-78"/>
            </a:endParaRPr>
          </a:p>
        </p:txBody>
      </p:sp>
      <p:sp>
        <p:nvSpPr>
          <p:cNvPr id="5" name="Content Placeholder 4"/>
          <p:cNvSpPr>
            <a:spLocks noGrp="1"/>
          </p:cNvSpPr>
          <p:nvPr>
            <p:ph idx="1"/>
          </p:nvPr>
        </p:nvSpPr>
        <p:spPr>
          <a:xfrm>
            <a:off x="26077" y="1196752"/>
            <a:ext cx="8506363" cy="1800200"/>
          </a:xfrm>
        </p:spPr>
        <p:txBody>
          <a:bodyPr>
            <a:normAutofit lnSpcReduction="10000"/>
          </a:bodyPr>
          <a:lstStyle/>
          <a:p>
            <a:pPr marL="0" indent="0">
              <a:buNone/>
            </a:pPr>
            <a:r>
              <a:rPr lang="ar-SA" sz="3600" baseline="-25000" dirty="0">
                <a:cs typeface="Ali_K_Samik" pitchFamily="2" charset="-78"/>
              </a:rPr>
              <a:t>ضةندين جؤرى جياوازى ئةندامةكانى جوولَةى لةش وةك (بازدانةكان، هاوسةنطيةكان، سورانةوةكان,نةرمي,شةثؤلدارةكان)</a:t>
            </a:r>
            <a:endParaRPr lang="en-US" sz="3600" dirty="0">
              <a:cs typeface="Ali_K_Samik" pitchFamily="2" charset="-78"/>
            </a:endParaRPr>
          </a:p>
          <a:p>
            <a:pPr marL="0" indent="0">
              <a:buNone/>
            </a:pPr>
            <a:r>
              <a:rPr lang="ar-IQ" sz="3600" b="1" baseline="-25000" dirty="0">
                <a:cs typeface="Ali_K_Samik" pitchFamily="2" charset="-78"/>
              </a:rPr>
              <a:t>ئةوئامرازانةي كة بةكار ديت لةطةلَ جمناستيكي اقاعي (رتمي):</a:t>
            </a:r>
            <a:endParaRPr lang="en-US" sz="3600" dirty="0">
              <a:cs typeface="Ali_K_Samik" pitchFamily="2" charset="-78"/>
            </a:endParaRPr>
          </a:p>
          <a:p>
            <a:endParaRPr lang="ar-IQ" dirty="0">
              <a:cs typeface="Ali_K_Samik" pitchFamily="2" charset="-78"/>
            </a:endParaRPr>
          </a:p>
        </p:txBody>
      </p:sp>
      <p:pic>
        <p:nvPicPr>
          <p:cNvPr id="7" name="Picture 6" descr="Capture.JPG"/>
          <p:cNvPicPr/>
          <p:nvPr/>
        </p:nvPicPr>
        <p:blipFill>
          <a:blip r:embed="rId2" cstate="print"/>
          <a:stretch>
            <a:fillRect/>
          </a:stretch>
        </p:blipFill>
        <p:spPr>
          <a:xfrm>
            <a:off x="827584" y="2780928"/>
            <a:ext cx="7128792" cy="3280901"/>
          </a:xfrm>
          <a:prstGeom prst="rect">
            <a:avLst/>
          </a:prstGeom>
        </p:spPr>
      </p:pic>
    </p:spTree>
    <p:extLst>
      <p:ext uri="{BB962C8B-B14F-4D97-AF65-F5344CB8AC3E}">
        <p14:creationId xmlns:p14="http://schemas.microsoft.com/office/powerpoint/2010/main" val="250079432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IQ" b="1" dirty="0" smtClean="0">
                <a:solidFill>
                  <a:srgbClr val="C00000"/>
                </a:solidFill>
                <a:cs typeface="Ali_K_Samik" pitchFamily="2" charset="-78"/>
              </a:rPr>
              <a:t>يةكةم :بازدان </a:t>
            </a:r>
            <a:r>
              <a:rPr lang="ar-IQ" b="1" dirty="0">
                <a:solidFill>
                  <a:srgbClr val="C00000"/>
                </a:solidFill>
                <a:cs typeface="Ali_K_Samik" pitchFamily="2" charset="-78"/>
              </a:rPr>
              <a:t>وهةلَبةزين بة حبل:</a:t>
            </a:r>
            <a:endParaRPr lang="ar-IQ" dirty="0">
              <a:solidFill>
                <a:srgbClr val="C00000"/>
              </a:solidFill>
              <a:cs typeface="Ali_K_Samik" pitchFamily="2" charset="-78"/>
            </a:endParaRPr>
          </a:p>
        </p:txBody>
      </p:sp>
      <p:sp>
        <p:nvSpPr>
          <p:cNvPr id="3" name="Content Placeholder 2"/>
          <p:cNvSpPr>
            <a:spLocks noGrp="1"/>
          </p:cNvSpPr>
          <p:nvPr>
            <p:ph idx="1"/>
          </p:nvPr>
        </p:nvSpPr>
        <p:spPr>
          <a:xfrm>
            <a:off x="3059832" y="1628800"/>
            <a:ext cx="5832649" cy="1682951"/>
          </a:xfrm>
        </p:spPr>
        <p:txBody>
          <a:bodyPr>
            <a:normAutofit/>
          </a:bodyPr>
          <a:lstStyle/>
          <a:p>
            <a:pPr lvl="0"/>
            <a:r>
              <a:rPr lang="ar-IQ" sz="2400" dirty="0">
                <a:cs typeface="Ali_K_Samik" pitchFamily="2" charset="-78"/>
              </a:rPr>
              <a:t>نموونة لةسةر راهيَنانةكاني بازدان و ريَكردنةكان</a:t>
            </a:r>
            <a:endParaRPr lang="en-US" sz="2400" dirty="0">
              <a:cs typeface="Ali_K_Samik" pitchFamily="2" charset="-78"/>
            </a:endParaRPr>
          </a:p>
          <a:p>
            <a:pPr marL="0" indent="0">
              <a:buNone/>
            </a:pPr>
            <a:r>
              <a:rPr lang="ar-IQ" sz="2400" dirty="0" smtClean="0">
                <a:cs typeface="Ali_K_Samik" pitchFamily="2" charset="-78"/>
              </a:rPr>
              <a:t>1- بازدان </a:t>
            </a:r>
            <a:r>
              <a:rPr lang="ar-IQ" sz="2400" dirty="0">
                <a:cs typeface="Ali_K_Samik" pitchFamily="2" charset="-78"/>
              </a:rPr>
              <a:t>لة شويَني خوي لةسةر هةردوو ثيَ </a:t>
            </a:r>
          </a:p>
        </p:txBody>
      </p:sp>
      <p:pic>
        <p:nvPicPr>
          <p:cNvPr id="4" name="Picture 3"/>
          <p:cNvPicPr/>
          <p:nvPr/>
        </p:nvPicPr>
        <p:blipFill>
          <a:blip r:embed="rId2" cstate="print">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259632" y="2636912"/>
            <a:ext cx="3266437" cy="4104456"/>
          </a:xfrm>
          <a:prstGeom prst="rect">
            <a:avLst/>
          </a:prstGeom>
        </p:spPr>
      </p:pic>
    </p:spTree>
    <p:extLst>
      <p:ext uri="{BB962C8B-B14F-4D97-AF65-F5344CB8AC3E}">
        <p14:creationId xmlns:p14="http://schemas.microsoft.com/office/powerpoint/2010/main" val="181710356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3" y="675724"/>
            <a:ext cx="5328592" cy="924475"/>
          </a:xfrm>
        </p:spPr>
        <p:txBody>
          <a:bodyPr>
            <a:normAutofit/>
          </a:bodyPr>
          <a:lstStyle/>
          <a:p>
            <a:pPr algn="r"/>
            <a:r>
              <a:rPr lang="ar-IQ" dirty="0" smtClean="0">
                <a:cs typeface="Ali_K_Samik" pitchFamily="2" charset="-78"/>
              </a:rPr>
              <a:t>2- خشان </a:t>
            </a:r>
            <a:r>
              <a:rPr lang="ar-IQ" dirty="0">
                <a:cs typeface="Ali_K_Samik" pitchFamily="2" charset="-78"/>
              </a:rPr>
              <a:t>لة ئارستةي جياواز بة ثةت </a:t>
            </a:r>
          </a:p>
        </p:txBody>
      </p:sp>
      <p:pic>
        <p:nvPicPr>
          <p:cNvPr id="4" name="Content Placeholder 3"/>
          <p:cNvPicPr>
            <a:picLocks noGrp="1"/>
          </p:cNvPicPr>
          <p:nvPr>
            <p:ph idx="1"/>
          </p:nvPr>
        </p:nvPicPr>
        <p:blipFill>
          <a:blip r:embed="rId2" cstate="print">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331640" y="2276872"/>
            <a:ext cx="2160240" cy="4032448"/>
          </a:xfrm>
          <a:prstGeom prst="rect">
            <a:avLst/>
          </a:prstGeom>
        </p:spPr>
      </p:pic>
    </p:spTree>
    <p:extLst>
      <p:ext uri="{BB962C8B-B14F-4D97-AF65-F5344CB8AC3E}">
        <p14:creationId xmlns:p14="http://schemas.microsoft.com/office/powerpoint/2010/main" val="170631590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96752"/>
            <a:ext cx="7125113" cy="924475"/>
          </a:xfrm>
        </p:spPr>
        <p:txBody>
          <a:bodyPr>
            <a:normAutofit/>
          </a:bodyPr>
          <a:lstStyle/>
          <a:p>
            <a:pPr algn="r"/>
            <a:r>
              <a:rPr lang="ar-IQ" dirty="0" smtClean="0">
                <a:cs typeface="Ali_K_Samik" pitchFamily="2" charset="-78"/>
              </a:rPr>
              <a:t>3- </a:t>
            </a:r>
            <a:r>
              <a:rPr lang="ar-IQ" dirty="0">
                <a:cs typeface="Ali_K_Samik" pitchFamily="2" charset="-78"/>
              </a:rPr>
              <a:t>راكردن بة ثةت لةطةلَ ئةنجامداني بازداني كراوة</a:t>
            </a:r>
          </a:p>
        </p:txBody>
      </p:sp>
      <p:pic>
        <p:nvPicPr>
          <p:cNvPr id="4" name="Content Placeholder 3" descr="3.JPG"/>
          <p:cNvPicPr>
            <a:picLocks noGrp="1"/>
          </p:cNvPicPr>
          <p:nvPr>
            <p:ph idx="1"/>
          </p:nvPr>
        </p:nvPicPr>
        <p:blipFill>
          <a:blip r:embed="rId2" cstate="print"/>
          <a:stretch>
            <a:fillRect/>
          </a:stretch>
        </p:blipFill>
        <p:spPr>
          <a:xfrm>
            <a:off x="1187624" y="2636912"/>
            <a:ext cx="5832648" cy="2543175"/>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04350910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440395">
            <a:off x="-180528" y="3429000"/>
            <a:ext cx="7125113" cy="924475"/>
          </a:xfrm>
        </p:spPr>
        <p:txBody>
          <a:bodyPr>
            <a:prstTxWarp prst="textArchUp">
              <a:avLst>
                <a:gd name="adj" fmla="val 10213191"/>
              </a:avLst>
            </a:prstTxWarp>
            <a:normAutofit/>
          </a:bodyPr>
          <a:lstStyle/>
          <a:p>
            <a:pPr algn="ctr"/>
            <a:r>
              <a:rPr lang="ar-IQ" b="1" dirty="0">
                <a:solidFill>
                  <a:srgbClr val="C00000"/>
                </a:solidFill>
                <a:cs typeface="Ali_K_Samik" pitchFamily="2" charset="-78"/>
              </a:rPr>
              <a:t>شريت </a:t>
            </a:r>
            <a:r>
              <a:rPr lang="en-US" b="1" dirty="0" smtClean="0">
                <a:solidFill>
                  <a:srgbClr val="C00000"/>
                </a:solidFill>
                <a:cs typeface="Ali_K_Samik" pitchFamily="2" charset="-78"/>
              </a:rPr>
              <a:t>Ribbon</a:t>
            </a:r>
            <a:endParaRPr lang="ar-IQ" dirty="0">
              <a:solidFill>
                <a:srgbClr val="C00000"/>
              </a:solidFill>
              <a:cs typeface="Ali_K_Samik" pitchFamily="2" charset="-78"/>
            </a:endParaRPr>
          </a:p>
        </p:txBody>
      </p:sp>
      <p:pic>
        <p:nvPicPr>
          <p:cNvPr id="4" name="Content Placeholder 3" descr="ribbon.GIF"/>
          <p:cNvPicPr>
            <a:picLocks noGrp="1"/>
          </p:cNvPicPr>
          <p:nvPr>
            <p:ph idx="1"/>
          </p:nvPr>
        </p:nvPicPr>
        <p:blipFill>
          <a:blip r:embed="rId2" cstate="print"/>
          <a:stretch>
            <a:fillRect/>
          </a:stretch>
        </p:blipFill>
        <p:spPr>
          <a:xfrm>
            <a:off x="0" y="3933056"/>
            <a:ext cx="2843808" cy="2924944"/>
          </a:xfrm>
          <a:prstGeom prst="rect">
            <a:avLst/>
          </a:prstGeom>
        </p:spPr>
      </p:pic>
    </p:spTree>
    <p:extLst>
      <p:ext uri="{BB962C8B-B14F-4D97-AF65-F5344CB8AC3E}">
        <p14:creationId xmlns:p14="http://schemas.microsoft.com/office/powerpoint/2010/main" val="313191636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60648"/>
            <a:ext cx="7125113" cy="924475"/>
          </a:xfrm>
        </p:spPr>
        <p:txBody>
          <a:bodyPr>
            <a:normAutofit/>
          </a:bodyPr>
          <a:lstStyle/>
          <a:p>
            <a:pPr algn="ctr"/>
            <a:r>
              <a:rPr lang="ar-IQ" sz="4400" b="1" dirty="0">
                <a:solidFill>
                  <a:srgbClr val="C00000"/>
                </a:solidFill>
                <a:cs typeface="Ali_K_Samik" pitchFamily="2" charset="-78"/>
              </a:rPr>
              <a:t>كورتةيةكي ميذوويي لةسةر شةريت: </a:t>
            </a:r>
            <a:endParaRPr lang="en-US" sz="4400" dirty="0">
              <a:solidFill>
                <a:srgbClr val="C00000"/>
              </a:solidFill>
              <a:cs typeface="Ali_K_Samik" pitchFamily="2" charset="-78"/>
            </a:endParaRPr>
          </a:p>
        </p:txBody>
      </p:sp>
      <p:sp>
        <p:nvSpPr>
          <p:cNvPr id="3" name="Content Placeholder 2"/>
          <p:cNvSpPr>
            <a:spLocks noGrp="1"/>
          </p:cNvSpPr>
          <p:nvPr>
            <p:ph idx="1"/>
          </p:nvPr>
        </p:nvSpPr>
        <p:spPr>
          <a:xfrm>
            <a:off x="395536" y="764704"/>
            <a:ext cx="8136904" cy="4248472"/>
          </a:xfrm>
        </p:spPr>
        <p:txBody>
          <a:bodyPr>
            <a:normAutofit/>
          </a:bodyPr>
          <a:lstStyle/>
          <a:p>
            <a:pPr marL="0" indent="0">
              <a:buNone/>
            </a:pPr>
            <a:r>
              <a:rPr lang="ar-SA" sz="2800" dirty="0">
                <a:solidFill>
                  <a:schemeClr val="tx1">
                    <a:lumMod val="95000"/>
                    <a:lumOff val="5000"/>
                  </a:schemeClr>
                </a:solidFill>
                <a:cs typeface="Ali_K_Samik" pitchFamily="2" charset="-78"/>
              </a:rPr>
              <a:t>شريت دريَذترين ئاميَرة لةئاميَرةكانى جوولَة ريتميةكان بؤية ثيَويستى بة شارةزاييةكى ئةوتؤ هةية، هةروةك لةبارةى جوانى جوولَةكةى كة بةشيَ</a:t>
            </a:r>
            <a:r>
              <a:rPr lang="ar-IQ" sz="2800" dirty="0">
                <a:solidFill>
                  <a:schemeClr val="tx1">
                    <a:lumMod val="95000"/>
                    <a:lumOff val="5000"/>
                  </a:schemeClr>
                </a:solidFill>
                <a:cs typeface="Ali_K_Samik" pitchFamily="2" charset="-78"/>
              </a:rPr>
              <a:t>و</a:t>
            </a:r>
            <a:r>
              <a:rPr lang="ar-SA" sz="2800" dirty="0">
                <a:solidFill>
                  <a:schemeClr val="tx1">
                    <a:lumMod val="95000"/>
                    <a:lumOff val="5000"/>
                  </a:schemeClr>
                </a:solidFill>
                <a:cs typeface="Ali_K_Samik" pitchFamily="2" charset="-78"/>
              </a:rPr>
              <a:t>ةى مار يان ثيَضاوثيَض دةبيَت، ضينيةكان لة سةما نةريتيةكانى نيشتمانى خؤيان بةكارى ديَنن. ئةو نةتةوةيية وايكرد كة يةكيَتى نيَودةولَةتى بؤ جومناستيك لةسالَى 1971 لة ثالَةوانيةتى جيهانى ثيَنجةم لةشارى هاظاناى ثايتةختى كوبا كاري ثيَبكريَت. </a:t>
            </a:r>
            <a:endParaRPr lang="en-US" sz="2800" dirty="0">
              <a:solidFill>
                <a:schemeClr val="tx1">
                  <a:lumMod val="95000"/>
                  <a:lumOff val="5000"/>
                </a:schemeClr>
              </a:solidFill>
              <a:cs typeface="Ali_K_Samik" pitchFamily="2" charset="-78"/>
            </a:endParaRPr>
          </a:p>
        </p:txBody>
      </p:sp>
    </p:spTree>
    <p:extLst>
      <p:ext uri="{BB962C8B-B14F-4D97-AF65-F5344CB8AC3E}">
        <p14:creationId xmlns:p14="http://schemas.microsoft.com/office/powerpoint/2010/main" val="190015432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7125113" cy="924475"/>
          </a:xfrm>
        </p:spPr>
        <p:txBody>
          <a:bodyPr/>
          <a:lstStyle/>
          <a:p>
            <a:pPr algn="r"/>
            <a:r>
              <a:rPr lang="ar-IQ" sz="4000" b="1" dirty="0">
                <a:cs typeface="Ali_K_Samik" pitchFamily="2" charset="-78"/>
              </a:rPr>
              <a:t>ثيَكهاتةكاني شريت:</a:t>
            </a:r>
            <a:endParaRPr lang="en-US" sz="4000" dirty="0">
              <a:cs typeface="Ali_K_Samik" pitchFamily="2" charset="-78"/>
            </a:endParaRPr>
          </a:p>
        </p:txBody>
      </p:sp>
      <p:sp>
        <p:nvSpPr>
          <p:cNvPr id="3" name="Content Placeholder 2"/>
          <p:cNvSpPr>
            <a:spLocks noGrp="1"/>
          </p:cNvSpPr>
          <p:nvPr>
            <p:ph idx="1"/>
          </p:nvPr>
        </p:nvSpPr>
        <p:spPr>
          <a:xfrm>
            <a:off x="323528" y="1268760"/>
            <a:ext cx="8136904" cy="4518030"/>
          </a:xfrm>
        </p:spPr>
        <p:txBody>
          <a:bodyPr>
            <a:normAutofit fontScale="92500"/>
          </a:bodyPr>
          <a:lstStyle/>
          <a:p>
            <a:r>
              <a:rPr lang="ar-SA" sz="2800" dirty="0">
                <a:cs typeface="Ali_K_Samik" pitchFamily="2" charset="-78"/>
              </a:rPr>
              <a:t>شريت لة دوو بةشى سةرةكى ئةويش دار شريت لةنيَوانيان زنجيريَكى دروستكراو لةمادةيةكى كانزايى بةستراوة بؤ ئاسان جوولآندنى بؤ هةموولايةك.</a:t>
            </a:r>
            <a:r>
              <a:rPr lang="ar-IQ" sz="2800" dirty="0">
                <a:cs typeface="Ali_K_Samik" pitchFamily="2" charset="-78"/>
              </a:rPr>
              <a:t> </a:t>
            </a:r>
            <a:endParaRPr lang="ar-IQ" sz="2800" dirty="0" smtClean="0">
              <a:cs typeface="Ali_K_Samik" pitchFamily="2" charset="-78"/>
            </a:endParaRPr>
          </a:p>
          <a:p>
            <a:pPr marL="0" indent="0">
              <a:buNone/>
            </a:pPr>
            <a:endParaRPr lang="ar-IQ" sz="2800" dirty="0" smtClean="0">
              <a:cs typeface="Ali_K_Samik" pitchFamily="2" charset="-78"/>
            </a:endParaRPr>
          </a:p>
          <a:p>
            <a:r>
              <a:rPr lang="ar-SA" sz="2800" dirty="0">
                <a:cs typeface="Ali_K_Samik" pitchFamily="2" charset="-78"/>
              </a:rPr>
              <a:t>دارةكة لةدار يان ثلاستيك يان مادةى ثيشةسازى دروست دةكريَت، دريَذى يةكةى (50 -60) سم دةبيَت تيرةكةشى 1 سم دةبيَت. </a:t>
            </a:r>
            <a:endParaRPr lang="ar-IQ" sz="2800" dirty="0" smtClean="0">
              <a:cs typeface="Ali_K_Samik" pitchFamily="2" charset="-78"/>
            </a:endParaRPr>
          </a:p>
          <a:p>
            <a:pPr marL="0" indent="0">
              <a:buNone/>
            </a:pPr>
            <a:endParaRPr lang="en-US" sz="2800" dirty="0">
              <a:cs typeface="Ali_K_Samik" pitchFamily="2" charset="-78"/>
            </a:endParaRPr>
          </a:p>
          <a:p>
            <a:pPr marL="0" indent="0">
              <a:buNone/>
            </a:pPr>
            <a:r>
              <a:rPr lang="ar-SA" sz="2800" dirty="0">
                <a:cs typeface="Ali_K_Samik" pitchFamily="2" charset="-78"/>
              </a:rPr>
              <a:t>ش</a:t>
            </a:r>
            <a:r>
              <a:rPr lang="ar-IQ" sz="2800" dirty="0">
                <a:cs typeface="Ali_K_Samik" pitchFamily="2" charset="-78"/>
              </a:rPr>
              <a:t>ر</a:t>
            </a:r>
            <a:r>
              <a:rPr lang="ar-SA" sz="2800" dirty="0">
                <a:cs typeface="Ali_K_Samik" pitchFamily="2" charset="-78"/>
              </a:rPr>
              <a:t>يتةكة لةسةتان دروست كراوة. ثانيةكةى (4 - 6) سم دةبيَت. دريَذيةكةى 5 مةترة بؤ  تازة ثيَطةيشتووان، (6) مةتر بؤ ثيَشكةوتووةكان كيَشيشى 35 طرامة بةبآ دارو زنجيرةكة. </a:t>
            </a:r>
            <a:endParaRPr lang="en-US" sz="2800" dirty="0">
              <a:cs typeface="Ali_K_Samik" pitchFamily="2" charset="-78"/>
            </a:endParaRPr>
          </a:p>
          <a:p>
            <a:pPr marL="0" indent="0">
              <a:buNone/>
            </a:pPr>
            <a:endParaRPr lang="en-US" dirty="0">
              <a:cs typeface="Ali_K_Samik" pitchFamily="2" charset="-78"/>
            </a:endParaRPr>
          </a:p>
        </p:txBody>
      </p:sp>
      <p:pic>
        <p:nvPicPr>
          <p:cNvPr id="4" name="Picture 3" descr="images (8).jpg"/>
          <p:cNvPicPr/>
          <p:nvPr/>
        </p:nvPicPr>
        <p:blipFill>
          <a:blip r:embed="rId2" cstate="print"/>
          <a:stretch>
            <a:fillRect/>
          </a:stretch>
        </p:blipFill>
        <p:spPr>
          <a:xfrm>
            <a:off x="1249708" y="1988820"/>
            <a:ext cx="1090043" cy="720100"/>
          </a:xfrm>
          <a:prstGeom prst="rect">
            <a:avLst/>
          </a:prstGeom>
        </p:spPr>
      </p:pic>
      <p:pic>
        <p:nvPicPr>
          <p:cNvPr id="5" name="Picture 4" descr="ggg.GIF"/>
          <p:cNvPicPr/>
          <p:nvPr/>
        </p:nvPicPr>
        <p:blipFill>
          <a:blip r:embed="rId3" cstate="print"/>
          <a:stretch>
            <a:fillRect/>
          </a:stretch>
        </p:blipFill>
        <p:spPr>
          <a:xfrm>
            <a:off x="1251532" y="3573016"/>
            <a:ext cx="6200788" cy="420747"/>
          </a:xfrm>
          <a:prstGeom prst="rect">
            <a:avLst/>
          </a:prstGeom>
        </p:spPr>
      </p:pic>
      <p:pic>
        <p:nvPicPr>
          <p:cNvPr id="6" name="Picture 5" descr="204518-Chacott-Ribbon-Winder-1.jpg"/>
          <p:cNvPicPr/>
          <p:nvPr/>
        </p:nvPicPr>
        <p:blipFill>
          <a:blip r:embed="rId4" cstate="print"/>
          <a:stretch>
            <a:fillRect/>
          </a:stretch>
        </p:blipFill>
        <p:spPr>
          <a:xfrm>
            <a:off x="1259630" y="5149030"/>
            <a:ext cx="2736306" cy="1088282"/>
          </a:xfrm>
          <a:prstGeom prst="rect">
            <a:avLst/>
          </a:prstGeom>
        </p:spPr>
      </p:pic>
    </p:spTree>
    <p:extLst>
      <p:ext uri="{BB962C8B-B14F-4D97-AF65-F5344CB8AC3E}">
        <p14:creationId xmlns:p14="http://schemas.microsoft.com/office/powerpoint/2010/main" val="211161684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9552" y="188640"/>
            <a:ext cx="7992888" cy="4968552"/>
          </a:xfrm>
          <a:prstGeom prst="rect">
            <a:avLst/>
          </a:prstGeom>
        </p:spPr>
      </p:pic>
      <p:sp>
        <p:nvSpPr>
          <p:cNvPr id="7" name="Rectangle 6"/>
          <p:cNvSpPr/>
          <p:nvPr/>
        </p:nvSpPr>
        <p:spPr>
          <a:xfrm>
            <a:off x="179512" y="5473005"/>
            <a:ext cx="6696744" cy="1384995"/>
          </a:xfrm>
          <a:prstGeom prst="rect">
            <a:avLst/>
          </a:prstGeom>
        </p:spPr>
        <p:txBody>
          <a:bodyPr wrap="square">
            <a:spAutoFit/>
          </a:bodyPr>
          <a:lstStyle/>
          <a:p>
            <a:pPr lvl="0"/>
            <a:r>
              <a:rPr lang="ar-SA" sz="2800" dirty="0" smtClean="0">
                <a:cs typeface="Ali_K_Samik" pitchFamily="2" charset="-78"/>
              </a:rPr>
              <a:t>زؤربةى كات شريت لةكؤتايى دار دةطيريَت. ثيَويستة توند دارةكة بطريتة دةست شريتةكةش بؤماوةيةكى كورت بطريتة دةست هةندآ جار هةردووكيان ثيَكةوة لةيةك كاتدا دةطريَت </a:t>
            </a:r>
            <a:r>
              <a:rPr lang="ar-IQ" sz="2800" dirty="0" smtClean="0">
                <a:cs typeface="Ali_K_Samik" pitchFamily="2" charset="-78"/>
              </a:rPr>
              <a:t>.</a:t>
            </a:r>
            <a:endParaRPr lang="en-US" sz="2800" dirty="0">
              <a:cs typeface="Ali_K_Samik" pitchFamily="2" charset="-78"/>
            </a:endParaRPr>
          </a:p>
        </p:txBody>
      </p:sp>
    </p:spTree>
    <p:extLst>
      <p:ext uri="{BB962C8B-B14F-4D97-AF65-F5344CB8AC3E}">
        <p14:creationId xmlns:p14="http://schemas.microsoft.com/office/powerpoint/2010/main" val="123956497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pring">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TC102455596[[fn=Spring]]</Template>
  <TotalTime>481</TotalTime>
  <Words>631</Words>
  <Application>Microsoft Office PowerPoint</Application>
  <PresentationFormat>عرض على الشاشة (3:4)‏</PresentationFormat>
  <Paragraphs>43</Paragraphs>
  <Slides>18</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18</vt:i4>
      </vt:variant>
    </vt:vector>
  </HeadingPairs>
  <TitlesOfParts>
    <vt:vector size="26" baseType="lpstr">
      <vt:lpstr>Ali_K_Samik</vt:lpstr>
      <vt:lpstr>Arial</vt:lpstr>
      <vt:lpstr>Courier New</vt:lpstr>
      <vt:lpstr>Tahoma</vt:lpstr>
      <vt:lpstr>Trebuchet MS</vt:lpstr>
      <vt:lpstr>Verdana</vt:lpstr>
      <vt:lpstr>Wingdings 2</vt:lpstr>
      <vt:lpstr>Spring</vt:lpstr>
      <vt:lpstr>عرض تقديمي في PowerPoint</vt:lpstr>
      <vt:lpstr>ئامرازةكان كة دةتوانريت بةكار بيَت لةكةل جولةكاني جمناستيكي ريتمي</vt:lpstr>
      <vt:lpstr>يةكةم :بازدان وهةلَبةزين بة حبل:</vt:lpstr>
      <vt:lpstr>2- خشان لة ئارستةي جياواز بة ثةت </vt:lpstr>
      <vt:lpstr>3- راكردن بة ثةت لةطةلَ ئةنجامداني بازداني كراوة</vt:lpstr>
      <vt:lpstr>شريت Ribbon</vt:lpstr>
      <vt:lpstr>كورتةيةكي ميذوويي لةسةر شةريت: </vt:lpstr>
      <vt:lpstr>ثيَكهاتةكاني شريت:</vt:lpstr>
      <vt:lpstr>عرض تقديمي في PowerPoint</vt:lpstr>
      <vt:lpstr>1- جولَةي مار :</vt:lpstr>
      <vt:lpstr> 2- جوولَة ثيَضاوثيَضةكان: </vt:lpstr>
      <vt:lpstr>دوو جؤر جوولَةي ثيَضاوثيَضمان هةية :</vt:lpstr>
      <vt:lpstr> كوتةك clubs</vt:lpstr>
      <vt:lpstr>كورتةيةكي ميذوويي لةسةر كوتةك:</vt:lpstr>
      <vt:lpstr>سيفةتةكانى كوتةك:</vt:lpstr>
      <vt:lpstr>ضؤنيةتي طرتني كوتةك:</vt:lpstr>
      <vt:lpstr>تؤث ball</vt:lpstr>
      <vt:lpstr>ضؤنيةتي هةلَطرتتني تؤث:</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ئامرازةكان كة دةتوانريت بةكار بيَت لةكةل جولةكاني جمناستيكي ريتمي</dc:title>
  <dc:creator>pc-havalan 4991567</dc:creator>
  <cp:lastModifiedBy>Admin</cp:lastModifiedBy>
  <cp:revision>40</cp:revision>
  <dcterms:created xsi:type="dcterms:W3CDTF">2014-09-24T19:00:51Z</dcterms:created>
  <dcterms:modified xsi:type="dcterms:W3CDTF">2019-05-29T11:16:30Z</dcterms:modified>
</cp:coreProperties>
</file>