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9" r:id="rId1"/>
  </p:sldMasterIdLst>
  <p:sldIdLst>
    <p:sldId id="266" r:id="rId2"/>
    <p:sldId id="256" r:id="rId3"/>
    <p:sldId id="257" r:id="rId4"/>
    <p:sldId id="26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3797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109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2999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5424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3638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7639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2052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2179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733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452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947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703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997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53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213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479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374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63950C-97ED-4E39-9A78-5D476C4463AE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04B9E3-205D-40E7-8E35-E5D7AFC69C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23125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  <p:sldLayoutId id="2147484132" r:id="rId13"/>
    <p:sldLayoutId id="2147484133" r:id="rId14"/>
    <p:sldLayoutId id="2147484134" r:id="rId15"/>
    <p:sldLayoutId id="2147484135" r:id="rId16"/>
    <p:sldLayoutId id="21474841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5EBF87C-9F97-4FB0-963D-50DC08478801}"/>
              </a:ext>
            </a:extLst>
          </p:cNvPr>
          <p:cNvSpPr txBox="1"/>
          <p:nvPr/>
        </p:nvSpPr>
        <p:spPr>
          <a:xfrm>
            <a:off x="1351723" y="2962754"/>
            <a:ext cx="9117495" cy="2207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IQ" sz="6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القلب المكاني</a:t>
            </a: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endParaRPr lang="ar-IQ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م.م</a:t>
            </a:r>
            <a:r>
              <a:rPr lang="ar-IQ" sz="36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سعد صهيب خضر</a:t>
            </a:r>
          </a:p>
        </p:txBody>
      </p:sp>
      <p:pic>
        <p:nvPicPr>
          <p:cNvPr id="1026" name="Picture 2" descr="بعد وزارة التربية، التعليم الكردستانية تنهي السنة الدراسية – ايزيدي ٢٤">
            <a:extLst>
              <a:ext uri="{FF2B5EF4-FFF2-40B4-BE49-F238E27FC236}">
                <a16:creationId xmlns:a16="http://schemas.microsoft.com/office/drawing/2014/main" id="{5E1616C2-D6CE-49FE-AC76-71B658F5F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27" y="290957"/>
            <a:ext cx="2742917" cy="18286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جامعة صلاح الدين كلية التربية قسم اللغة العربية - Home | Facebook">
            <a:extLst>
              <a:ext uri="{FF2B5EF4-FFF2-40B4-BE49-F238E27FC236}">
                <a16:creationId xmlns:a16="http://schemas.microsoft.com/office/drawing/2014/main" id="{D3A8B830-749D-460D-AFD6-E1411C453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455" y="105197"/>
            <a:ext cx="1934818" cy="19091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4935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186"/>
    </mc:Choice>
    <mc:Fallback xmlns="">
      <p:transition spd="slow" advTm="2011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1271" x="6383338" y="4405313"/>
          <p14:tracePt t="1496" x="6408738" y="4405313"/>
          <p14:tracePt t="1504" x="6659563" y="4405313"/>
          <p14:tracePt t="1511" x="7010400" y="4379913"/>
          <p14:tracePt t="1519" x="7385050" y="4379913"/>
          <p14:tracePt t="1527" x="7661275" y="4379913"/>
          <p14:tracePt t="1534" x="7874000" y="4379913"/>
          <p14:tracePt t="1542" x="8035925" y="4379913"/>
          <p14:tracePt t="1551" x="8174038" y="4418013"/>
          <p14:tracePt t="1558" x="8312150" y="4430713"/>
          <p14:tracePt t="1568" x="8435975" y="4443413"/>
          <p14:tracePt t="1575" x="8586788" y="4454525"/>
          <p14:tracePt t="1580" x="8763000" y="4454525"/>
          <p14:tracePt t="1591" x="8924925" y="4467225"/>
          <p14:tracePt t="1596" x="9075738" y="4467225"/>
          <p14:tracePt t="1605" x="9237663" y="4467225"/>
          <p14:tracePt t="1612" x="9401175" y="4479925"/>
          <p14:tracePt t="1619" x="9563100" y="4492625"/>
          <p14:tracePt t="1628" x="9726613" y="4492625"/>
          <p14:tracePt t="1635" x="9926638" y="4492625"/>
          <p14:tracePt t="1642" x="10164763" y="4492625"/>
          <p14:tracePt t="1653" x="10313988" y="4492625"/>
          <p14:tracePt t="1659" x="10414000" y="4492625"/>
          <p14:tracePt t="1669" x="10502900" y="4479925"/>
          <p14:tracePt t="1675" x="10577513" y="4454525"/>
          <p14:tracePt t="1683" x="10652125" y="4430713"/>
          <p14:tracePt t="1689" x="10739438" y="4405313"/>
          <p14:tracePt t="1695" x="10839450" y="4367213"/>
          <p14:tracePt t="1705" x="10928350" y="4341813"/>
          <p14:tracePt t="1711" x="11028363" y="4305300"/>
          <p14:tracePt t="1720" x="11102975" y="4279900"/>
          <p14:tracePt t="1727" x="11177588" y="4241800"/>
          <p14:tracePt t="1736" x="11215688" y="4217988"/>
          <p14:tracePt t="1742" x="11277600" y="4192588"/>
          <p14:tracePt t="1751" x="11315700" y="4167188"/>
          <p14:tracePt t="1758" x="11377613" y="4141788"/>
          <p14:tracePt t="1766" x="11415713" y="4129088"/>
          <p14:tracePt t="1773" x="11453813" y="4105275"/>
          <p14:tracePt t="1782" x="11490325" y="4079875"/>
          <p14:tracePt t="1790" x="11503025" y="4067175"/>
          <p14:tracePt t="1797" x="11528425" y="4054475"/>
          <p14:tracePt t="1805" x="11541125" y="4041775"/>
          <p14:tracePt t="1811" x="11553825" y="4041775"/>
          <p14:tracePt t="1935" x="11553825" y="4029075"/>
          <p14:tracePt t="5279" x="11553825" y="4041775"/>
          <p14:tracePt t="5299" x="11553825" y="4029075"/>
          <p14:tracePt t="5418" x="11553825" y="4017963"/>
          <p14:tracePt t="11866" x="11566525" y="4017963"/>
          <p14:tracePt t="11875" x="11641138" y="3992563"/>
          <p14:tracePt t="11882" x="11691938" y="3967163"/>
          <p14:tracePt t="11893" x="11715750" y="3954463"/>
          <p14:tracePt t="11898" x="11741150" y="3941763"/>
          <p14:tracePt t="11974" x="11753850" y="3941763"/>
          <p14:tracePt t="11987" x="11766550" y="3941763"/>
          <p14:tracePt t="14826" x="11766550" y="3929063"/>
          <p14:tracePt t="91175" x="11766550" y="3916363"/>
          <p14:tracePt t="91183" x="11766550" y="3905250"/>
          <p14:tracePt t="91230" x="11766550" y="3892550"/>
          <p14:tracePt t="199484" x="11791950" y="3905250"/>
          <p14:tracePt t="199492" x="11853863" y="3929063"/>
          <p14:tracePt t="199500" x="11891963" y="3941763"/>
          <p14:tracePt t="199508" x="11917363" y="3954463"/>
          <p14:tracePt t="199516" x="11941175" y="3967163"/>
          <p14:tracePt t="199521" x="11953875" y="3979863"/>
          <p14:tracePt t="199531" x="11966575" y="3979863"/>
          <p14:tracePt t="199545" x="11979275" y="3979863"/>
          <p14:tracePt t="199553" x="11991975" y="3992563"/>
          <p14:tracePt t="199561" x="12004675" y="4005263"/>
          <p14:tracePt t="199570" x="12028488" y="4017963"/>
          <p14:tracePt t="199577" x="12041188" y="4029075"/>
          <p14:tracePt t="199583" x="12066588" y="4041775"/>
          <p14:tracePt t="199591" x="12104688" y="4067175"/>
          <p14:tracePt t="199600" x="12117388" y="4079875"/>
          <p14:tracePt t="199607" x="12130088" y="4092575"/>
          <p14:tracePt t="199617" x="12153900" y="4117975"/>
          <p14:tracePt t="199623" x="12166600" y="4117975"/>
          <p14:tracePt t="199849" x="12166600" y="4305300"/>
          <p14:tracePt t="199856" x="12153900" y="4318000"/>
          <p14:tracePt t="199861" x="12117388" y="4330700"/>
          <p14:tracePt t="199870" x="12041188" y="4354513"/>
          <p14:tracePt t="199877" x="11941175" y="4379913"/>
          <p14:tracePt t="199884" x="11841163" y="4405313"/>
          <p14:tracePt t="199893" x="11766550" y="4405313"/>
          <p14:tracePt t="199900" x="11741150" y="4405313"/>
          <p14:tracePt t="199918" x="11715750" y="4405313"/>
          <p14:tracePt t="199993" x="11703050" y="4405313"/>
          <p14:tracePt t="200009" x="11703050" y="4392613"/>
          <p14:tracePt t="200017" x="11703050" y="4341813"/>
          <p14:tracePt t="200029" x="11766550" y="4230688"/>
          <p14:tracePt t="200034" x="11866563" y="4117975"/>
          <p14:tracePt t="200041" x="11991975" y="4029075"/>
          <p14:tracePt t="200051" x="12104688" y="3941763"/>
        </p14:tracePtLst>
      </p14:laserTrace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D004DB-CEEA-41CA-97F7-C9DF8295AFC6}"/>
              </a:ext>
            </a:extLst>
          </p:cNvPr>
          <p:cNvSpPr txBox="1"/>
          <p:nvPr/>
        </p:nvSpPr>
        <p:spPr>
          <a:xfrm>
            <a:off x="1060175" y="516835"/>
            <a:ext cx="1011140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3600" b="1" dirty="0">
                <a:cs typeface="Ali-A-Traditional" pitchFamily="2" charset="-78"/>
              </a:rPr>
              <a:t>القلب المكاني</a:t>
            </a:r>
            <a:r>
              <a:rPr lang="ar-IQ" sz="3200" dirty="0">
                <a:cs typeface="Ali-A-Traditional" pitchFamily="2" charset="-78"/>
              </a:rPr>
              <a:t>:</a:t>
            </a:r>
          </a:p>
          <a:p>
            <a:pPr algn="just" rtl="1"/>
            <a:r>
              <a:rPr lang="ar-IQ" sz="3200" dirty="0">
                <a:cs typeface="Ali-A-Traditional" pitchFamily="2" charset="-78"/>
              </a:rPr>
              <a:t>  مِنْ ظواهِر اللّغة العربيّة أنّ هُناك كلماتٍ كثيرةً تبدّلتْ مواقِعُ حرُوفِها، فجاءتِ "الفاءُ" مثلاً في مكانِ "العينِ"، أو وقعتِ "اللامُ" موقِعَ "الفاء".</a:t>
            </a:r>
          </a:p>
          <a:p>
            <a:pPr algn="just" rtl="1"/>
            <a:r>
              <a:rPr lang="ar-IQ" sz="3200" dirty="0">
                <a:cs typeface="Ali-A-Traditional" pitchFamily="2" charset="-78"/>
              </a:rPr>
              <a:t>فالقلبُ المكانيّ: يُقْصَدُ بهِ تقديمُ بعضِ حرُوفِ الكلمةِ الواحِدة على بعض. </a:t>
            </a:r>
          </a:p>
          <a:p>
            <a:pPr algn="just" rtl="1"/>
            <a:r>
              <a:rPr lang="ar-IQ" sz="3200" dirty="0">
                <a:cs typeface="Ali-A-Traditional" pitchFamily="2" charset="-78"/>
              </a:rPr>
              <a:t>  و"معنى القلب المكانيّ أنْ يتغيّر موقِع الحرف أو الحرفين في الكلمة، بنقلِهما من مكانٍ إلى آخر، وهذا القلبُ بابُه السّماع، يُحْفَظ ما وردَ منه عنِ المتقدِّمين، ولا يُقاس عليه".</a:t>
            </a:r>
          </a:p>
          <a:p>
            <a:pPr algn="just" rtl="1"/>
            <a:r>
              <a:rPr lang="ar-IQ" sz="3200" dirty="0">
                <a:cs typeface="Ali-A-Traditional" pitchFamily="2" charset="-78"/>
              </a:rPr>
              <a:t>وأمّا فائدةُ هذا الباب، فكما قال أبو حيّان: "...فإنْ قُلْتَ: ما فائدةُ القَلْب، وهلّا جاءتِ التّصاريفُ على نظرٍ واحِد؟ قُلْتُ: الفائدةُ في ذلِك: الاتّساعُ في الكلامِ، والاضطرارُ إليه في بعضِ المواضِع". قال ابنُ عقيل: "وهذا الفصلُ قِسْمانِ: قِسْمٌ قُلِبَ للضّرورةِ، وقِسْمٌ قُلِبَ توسُّعاً، وهو كثيرٌ، لكن لم يجئ في بابٍ ما يقتضي اطّرادُه، فلِذا يُحْفَظ حِفْظاً".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579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638"/>
    </mc:Choice>
    <mc:Fallback xmlns="">
      <p:transition spd="slow" advTm="2246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34" x="10313988" y="4141788"/>
          <p14:tracePt t="547" x="10326688" y="4141788"/>
          <p14:tracePt t="554" x="10477500" y="4117975"/>
          <p14:tracePt t="561" x="10639425" y="4092575"/>
          <p14:tracePt t="571" x="10828338" y="4067175"/>
          <p14:tracePt t="577" x="10990263" y="4041775"/>
          <p14:tracePt t="584" x="11164888" y="4005263"/>
          <p14:tracePt t="592" x="11303000" y="3979863"/>
          <p14:tracePt t="601" x="11415713" y="3954463"/>
          <p14:tracePt t="606" x="11541125" y="3929063"/>
          <p14:tracePt t="617" x="11641138" y="3905250"/>
          <p14:tracePt t="623" x="11728450" y="3879850"/>
          <p14:tracePt t="633" x="11804650" y="3854450"/>
          <p14:tracePt t="639" x="11828463" y="3841750"/>
          <p14:tracePt t="647" x="11853863" y="3841750"/>
          <p14:tracePt t="696" x="11853863" y="3816350"/>
          <p14:tracePt t="705" x="11879263" y="3803650"/>
          <p14:tracePt t="712" x="11904663" y="3779838"/>
          <p14:tracePt t="718" x="11941175" y="3767138"/>
          <p14:tracePt t="726" x="12017375" y="3754438"/>
          <p14:tracePt t="735" x="12079288" y="3741738"/>
          <p14:tracePt t="742" x="12153900" y="3741738"/>
          <p14:tracePt t="16999" x="10990263" y="3016250"/>
          <p14:tracePt t="17006" x="10552113" y="2878138"/>
          <p14:tracePt t="17010" x="9952038" y="2752725"/>
          <p14:tracePt t="17023" x="9401175" y="2690813"/>
          <p14:tracePt t="17027" x="8812213" y="2665413"/>
          <p14:tracePt t="17038" x="8348663" y="2603500"/>
          <p14:tracePt t="17041" x="7823200" y="2527300"/>
          <p14:tracePt t="17050" x="7335838" y="2465388"/>
          <p14:tracePt t="17057" x="6910388" y="2403475"/>
          <p14:tracePt t="17065" x="6572250" y="2314575"/>
          <p14:tracePt t="17073" x="6221413" y="2201863"/>
          <p14:tracePt t="17081" x="5921375" y="2127250"/>
          <p14:tracePt t="17088" x="5619750" y="2052638"/>
          <p14:tracePt t="17096" x="5483225" y="2001838"/>
          <p14:tracePt t="17104" x="5394325" y="1978025"/>
          <p14:tracePt t="17111" x="5319713" y="1952625"/>
          <p14:tracePt t="17122" x="5307013" y="1939925"/>
          <p14:tracePt t="17129" x="5281613" y="1927225"/>
          <p14:tracePt t="17138" x="5270500" y="1927225"/>
          <p14:tracePt t="17220" x="5245100" y="1914525"/>
          <p14:tracePt t="17227" x="5245100" y="1901825"/>
          <p14:tracePt t="17273" x="5232400" y="1901825"/>
          <p14:tracePt t="17281" x="5081588" y="1901825"/>
          <p14:tracePt t="17289" x="4881563" y="1901825"/>
          <p14:tracePt t="17298" x="4594225" y="1889125"/>
          <p14:tracePt t="17306" x="4243388" y="1827213"/>
          <p14:tracePt t="17313" x="3892550" y="1727200"/>
          <p14:tracePt t="17320" x="3567113" y="1676400"/>
          <p14:tracePt t="17327" x="3341688" y="1639888"/>
          <p14:tracePt t="17337" x="3179763" y="1614488"/>
          <p14:tracePt t="17343" x="3003550" y="1601788"/>
          <p14:tracePt t="17351" x="2816225" y="1563688"/>
          <p14:tracePt t="17361" x="2667000" y="1552575"/>
          <p14:tracePt t="17367" x="2554288" y="1552575"/>
          <p14:tracePt t="17375" x="2452688" y="1539875"/>
          <p14:tracePt t="17382" x="2352675" y="1539875"/>
          <p14:tracePt t="17388" x="2278063" y="1539875"/>
          <p14:tracePt t="17397" x="2239963" y="1539875"/>
          <p14:tracePt t="17405" x="2203450" y="1539875"/>
          <p14:tracePt t="17414" x="2178050" y="1539875"/>
          <p14:tracePt t="17423" x="2139950" y="1539875"/>
          <p14:tracePt t="17429" x="2116138" y="1539875"/>
          <p14:tracePt t="17438" x="2103438" y="1539875"/>
          <p14:tracePt t="17443" x="2078038" y="1539875"/>
          <p14:tracePt t="17452" x="2065338" y="1539875"/>
          <p14:tracePt t="17459" x="2027238" y="1539875"/>
          <p14:tracePt t="17467" x="1990725" y="1539875"/>
          <p14:tracePt t="17477" x="1978025" y="1539875"/>
          <p14:tracePt t="17483" x="1965325" y="1539875"/>
          <p14:tracePt t="17711" x="2027238" y="1552575"/>
          <p14:tracePt t="17717" x="2139950" y="1627188"/>
          <p14:tracePt t="17726" x="2328863" y="1714500"/>
          <p14:tracePt t="17735" x="2654300" y="1852613"/>
          <p14:tracePt t="17743" x="3028950" y="1989138"/>
          <p14:tracePt t="17750" x="3467100" y="2114550"/>
          <p14:tracePt t="17756" x="3979863" y="2252663"/>
          <p14:tracePt t="17766" x="4543425" y="2378075"/>
          <p14:tracePt t="17774" x="5145088" y="2465388"/>
          <p14:tracePt t="17779" x="5632450" y="2516188"/>
          <p14:tracePt t="17788" x="6057900" y="2578100"/>
          <p14:tracePt t="17795" x="6521450" y="2665413"/>
          <p14:tracePt t="17805" x="6808788" y="2703513"/>
          <p14:tracePt t="17812" x="7097713" y="2740025"/>
          <p14:tracePt t="17823" x="7410450" y="2752725"/>
          <p14:tracePt t="17827" x="7723188" y="2778125"/>
          <p14:tracePt t="17833" x="7986713" y="2803525"/>
          <p14:tracePt t="17841" x="8174038" y="2840038"/>
          <p14:tracePt t="17848" x="8348663" y="2840038"/>
          <p14:tracePt t="17858" x="8512175" y="2840038"/>
          <p14:tracePt t="17865" x="8637588" y="2840038"/>
          <p14:tracePt t="17873" x="8724900" y="2828925"/>
          <p14:tracePt t="17890" x="8874125" y="2790825"/>
          <p14:tracePt t="17896" x="8912225" y="2765425"/>
          <p14:tracePt t="17906" x="8937625" y="2765425"/>
          <p14:tracePt t="17911" x="8963025" y="2752725"/>
          <p14:tracePt t="17927" x="8963025" y="2740025"/>
          <p14:tracePt t="17944" x="8975725" y="2740025"/>
          <p14:tracePt t="17949" x="8975725" y="2728913"/>
          <p14:tracePt t="17957" x="8999538" y="2716213"/>
          <p14:tracePt t="17965" x="9012238" y="2703513"/>
          <p14:tracePt t="17972" x="9050338" y="2690813"/>
          <p14:tracePt t="17981" x="9124950" y="2665413"/>
          <p14:tracePt t="17989" x="9224963" y="2640013"/>
          <p14:tracePt t="17998" x="9350375" y="2627313"/>
          <p14:tracePt t="18005" x="9513888" y="2590800"/>
          <p14:tracePt t="18013" x="9701213" y="2565400"/>
          <p14:tracePt t="18021" x="9926638" y="2527300"/>
          <p14:tracePt t="18026" x="10113963" y="2516188"/>
          <p14:tracePt t="18038" x="10277475" y="2490788"/>
          <p14:tracePt t="18042" x="10401300" y="2465388"/>
          <p14:tracePt t="18051" x="10490200" y="2439988"/>
          <p14:tracePt t="18057" x="10539413" y="2414588"/>
          <p14:tracePt t="18064" x="10564813" y="2403475"/>
          <p14:tracePt t="18072" x="10577513" y="2378075"/>
          <p14:tracePt t="18122" x="10590213" y="2378075"/>
          <p14:tracePt t="18247" x="10590213" y="2365375"/>
          <p14:tracePt t="18262" x="10602913" y="2365375"/>
          <p14:tracePt t="18271" x="10602913" y="2352675"/>
          <p14:tracePt t="19876" x="10614025" y="2352675"/>
          <p14:tracePt t="20713" x="10577513" y="2365375"/>
          <p14:tracePt t="20721" x="10526713" y="2378075"/>
          <p14:tracePt t="20729" x="10452100" y="2403475"/>
          <p14:tracePt t="20736" x="10352088" y="2414588"/>
          <p14:tracePt t="20742" x="10239375" y="2427288"/>
          <p14:tracePt t="20751" x="10101263" y="2427288"/>
          <p14:tracePt t="20758" x="9988550" y="2439988"/>
          <p14:tracePt t="20767" x="9863138" y="2439988"/>
          <p14:tracePt t="20775" x="9763125" y="2439988"/>
          <p14:tracePt t="20783" x="9688513" y="2439988"/>
          <p14:tracePt t="20789" x="9613900" y="2439988"/>
          <p14:tracePt t="20798" x="9563100" y="2439988"/>
          <p14:tracePt t="20806" x="9537700" y="2439988"/>
          <p14:tracePt t="20814" x="9513888" y="2439988"/>
          <p14:tracePt t="20822" x="9501188" y="2439988"/>
          <p14:tracePt t="20830" x="9488488" y="2439988"/>
          <p14:tracePt t="21323" x="9488488" y="2452688"/>
          <p14:tracePt t="28183" x="9463088" y="2452688"/>
          <p14:tracePt t="28192" x="9413875" y="2478088"/>
          <p14:tracePt t="28197" x="9337675" y="2478088"/>
          <p14:tracePt t="28208" x="9275763" y="2465388"/>
          <p14:tracePt t="28213" x="9199563" y="2439988"/>
          <p14:tracePt t="28224" x="9124950" y="2414588"/>
          <p14:tracePt t="28229" x="9050338" y="2390775"/>
          <p14:tracePt t="28238" x="8986838" y="2365375"/>
          <p14:tracePt t="28246" x="8912225" y="2339975"/>
          <p14:tracePt t="28252" x="8837613" y="2327275"/>
          <p14:tracePt t="28263" x="8786813" y="2303463"/>
          <p14:tracePt t="28269" x="8750300" y="2290763"/>
          <p14:tracePt t="28275" x="8737600" y="2278063"/>
          <p14:tracePt t="28495" x="8750300" y="2339975"/>
          <p14:tracePt t="28504" x="8774113" y="2427288"/>
          <p14:tracePt t="28511" x="8812213" y="2540000"/>
          <p14:tracePt t="28519" x="8837613" y="2640013"/>
          <p14:tracePt t="28528" x="8886825" y="2752725"/>
          <p14:tracePt t="28535" x="8924925" y="2840038"/>
          <p14:tracePt t="28541" x="8963025" y="2916238"/>
          <p14:tracePt t="28549" x="8999538" y="2990850"/>
          <p14:tracePt t="28558" x="9050338" y="3041650"/>
          <p14:tracePt t="28566" x="9075738" y="3090863"/>
          <p14:tracePt t="28574" x="9112250" y="3103563"/>
          <p14:tracePt t="28582" x="9124950" y="3128963"/>
          <p14:tracePt t="28591" x="9137650" y="3128963"/>
          <p14:tracePt t="29195" x="9199563" y="3128963"/>
          <p14:tracePt t="29204" x="9401175" y="3128963"/>
          <p14:tracePt t="29214" x="9750425" y="3165475"/>
          <p14:tracePt t="29219" x="10213975" y="3241675"/>
          <p14:tracePt t="29226" x="10702925" y="3278188"/>
          <p14:tracePt t="29233" x="11241088" y="3278188"/>
          <p14:tracePt t="29241" x="11715750" y="3278188"/>
          <p14:tracePt t="42951" x="11153775" y="3278188"/>
          <p14:tracePt t="42958" x="10639425" y="3278188"/>
          <p14:tracePt t="42967" x="10226675" y="3290888"/>
          <p14:tracePt t="42971" x="9913938" y="3290888"/>
          <p14:tracePt t="42978" x="9575800" y="3290888"/>
          <p14:tracePt t="42988" x="9288463" y="3328988"/>
          <p14:tracePt t="42995" x="9112250" y="3354388"/>
          <p14:tracePt t="43003" x="8950325" y="3367088"/>
          <p14:tracePt t="43011" x="8786813" y="3367088"/>
          <p14:tracePt t="43019" x="8624888" y="3367088"/>
          <p14:tracePt t="43027" x="8474075" y="3354388"/>
          <p14:tracePt t="43035" x="8335963" y="3328988"/>
          <p14:tracePt t="43043" x="8223250" y="3290888"/>
          <p14:tracePt t="43049" x="8123238" y="3267075"/>
          <p14:tracePt t="43057" x="8048625" y="3241675"/>
          <p14:tracePt t="43066" x="7961313" y="3228975"/>
          <p14:tracePt t="43073" x="7897813" y="3228975"/>
          <p14:tracePt t="43083" x="7835900" y="3228975"/>
          <p14:tracePt t="43087" x="7748588" y="3228975"/>
          <p14:tracePt t="43094" x="7661275" y="3241675"/>
          <p14:tracePt t="43102" x="7585075" y="3254375"/>
          <p14:tracePt t="43112" x="7523163" y="3254375"/>
          <p14:tracePt t="43119" x="7459663" y="3267075"/>
          <p14:tracePt t="43128" x="7397750" y="3278188"/>
          <p14:tracePt t="43135" x="7323138" y="3290888"/>
          <p14:tracePt t="43144" x="7235825" y="3316288"/>
          <p14:tracePt t="43149" x="7123113" y="3316288"/>
          <p14:tracePt t="43158" x="6997700" y="3328988"/>
          <p14:tracePt t="43166" x="6834188" y="3328988"/>
          <p14:tracePt t="43174" x="6684963" y="3328988"/>
          <p14:tracePt t="43182" x="6559550" y="3341688"/>
          <p14:tracePt t="43190" x="6434138" y="3341688"/>
          <p14:tracePt t="43195" x="6334125" y="3367088"/>
          <p14:tracePt t="43202" x="6234113" y="3378200"/>
          <p14:tracePt t="43211" x="6134100" y="3403600"/>
          <p14:tracePt t="43219" x="6008688" y="3441700"/>
          <p14:tracePt t="43228" x="5908675" y="3467100"/>
          <p14:tracePt t="43236" x="5795963" y="3490913"/>
          <p14:tracePt t="43243" x="5708650" y="3516313"/>
          <p14:tracePt t="43252" x="5619750" y="3529013"/>
          <p14:tracePt t="43257" x="5557838" y="3554413"/>
          <p14:tracePt t="43267" x="5483225" y="3567113"/>
          <p14:tracePt t="43273" x="5394325" y="3567113"/>
          <p14:tracePt t="43281" x="5294313" y="3590925"/>
          <p14:tracePt t="43290" x="5132388" y="3590925"/>
          <p14:tracePt t="43298" x="4968875" y="3590925"/>
          <p14:tracePt t="43306" x="4756150" y="3590925"/>
          <p14:tracePt t="43313" x="4494213" y="3590925"/>
          <p14:tracePt t="43320" x="4217988" y="3590925"/>
          <p14:tracePt t="43328" x="3992563" y="3579813"/>
          <p14:tracePt t="43335" x="3805238" y="3554413"/>
          <p14:tracePt t="43344" x="3643313" y="3529013"/>
          <p14:tracePt t="43351" x="3467100" y="3529013"/>
          <p14:tracePt t="43361" x="3341688" y="3516313"/>
          <p14:tracePt t="43367" x="3192463" y="3516313"/>
          <p14:tracePt t="43373" x="3041650" y="3516313"/>
          <p14:tracePt t="43382" x="2916238" y="3503613"/>
          <p14:tracePt t="43389" x="2816225" y="3503613"/>
          <p14:tracePt t="43398" x="2716213" y="3503613"/>
          <p14:tracePt t="43405" x="2616200" y="3503613"/>
          <p14:tracePt t="43413" x="2516188" y="3503613"/>
          <p14:tracePt t="43421" x="2428875" y="3490913"/>
          <p14:tracePt t="43429" x="2352675" y="3479800"/>
          <p14:tracePt t="43434" x="2290763" y="3467100"/>
          <p14:tracePt t="43443" x="2252663" y="3454400"/>
          <p14:tracePt t="43451" x="2239963" y="3441700"/>
          <p14:tracePt t="43461" x="2228850" y="3441700"/>
          <p14:tracePt t="43729" x="2216150" y="3441700"/>
          <p14:tracePt t="44416" x="2278063" y="3479800"/>
          <p14:tracePt t="44426" x="2365375" y="3516313"/>
          <p14:tracePt t="44433" x="2465388" y="3541713"/>
          <p14:tracePt t="44442" x="2578100" y="3579813"/>
          <p14:tracePt t="44449" x="2690813" y="3616325"/>
          <p14:tracePt t="44457" x="2816225" y="3654425"/>
          <p14:tracePt t="44463" x="2941638" y="3716338"/>
          <p14:tracePt t="44471" x="3079750" y="3754438"/>
          <p14:tracePt t="44478" x="3241675" y="3792538"/>
          <p14:tracePt t="44486" x="3417888" y="3829050"/>
          <p14:tracePt t="44496" x="3605213" y="3867150"/>
          <p14:tracePt t="44503" x="3830638" y="3905250"/>
          <p14:tracePt t="44511" x="4117975" y="3941763"/>
          <p14:tracePt t="44518" x="4481513" y="4017963"/>
          <p14:tracePt t="44528" x="4881563" y="4079875"/>
          <p14:tracePt t="44533" x="5383213" y="4192588"/>
          <p14:tracePt t="44542" x="5921375" y="4341813"/>
          <p14:tracePt t="44551" x="6408738" y="4379913"/>
          <p14:tracePt t="44557" x="6897688" y="4443413"/>
          <p14:tracePt t="44566" x="7285038" y="4492625"/>
          <p14:tracePt t="44574" x="7635875" y="4505325"/>
          <p14:tracePt t="44577" x="7948613" y="4505325"/>
          <p14:tracePt t="44586" x="8110538" y="4505325"/>
          <p14:tracePt t="44595" x="8274050" y="4479925"/>
          <p14:tracePt t="44603" x="8386763" y="4454525"/>
          <p14:tracePt t="44611" x="8486775" y="4430713"/>
          <p14:tracePt t="44619" x="8586788" y="4405313"/>
          <p14:tracePt t="44628" x="8712200" y="4392613"/>
          <p14:tracePt t="44633" x="8812213" y="4367213"/>
          <p14:tracePt t="44645" x="8950325" y="4330700"/>
          <p14:tracePt t="44651" x="9088438" y="4318000"/>
          <p14:tracePt t="44656" x="9250363" y="4305300"/>
          <p14:tracePt t="44668" x="9413875" y="4292600"/>
          <p14:tracePt t="44673" x="9626600" y="4267200"/>
          <p14:tracePt t="44680" x="9813925" y="4267200"/>
          <p14:tracePt t="44687" x="9988550" y="4254500"/>
          <p14:tracePt t="44696" x="10164763" y="4254500"/>
          <p14:tracePt t="44703" x="10326688" y="4254500"/>
          <p14:tracePt t="44712" x="10452100" y="4254500"/>
          <p14:tracePt t="44719" x="10539413" y="4254500"/>
          <p14:tracePt t="44730" x="10626725" y="4254500"/>
          <p14:tracePt t="44735" x="10677525" y="4254500"/>
          <p14:tracePt t="44742" x="10739438" y="4254500"/>
          <p14:tracePt t="44750" x="10764838" y="4254500"/>
          <p14:tracePt t="44757" x="10790238" y="4254500"/>
          <p14:tracePt t="44766" x="10802938" y="4254500"/>
          <p14:tracePt t="44774" x="10815638" y="4254500"/>
          <p14:tracePt t="44779" x="10839450" y="4254500"/>
          <p14:tracePt t="44789" x="10852150" y="4254500"/>
          <p14:tracePt t="44798" x="10877550" y="4254500"/>
          <p14:tracePt t="44805" x="10902950" y="4241800"/>
          <p14:tracePt t="44812" x="10928350" y="4241800"/>
          <p14:tracePt t="44819" x="10939463" y="4241800"/>
          <p14:tracePt t="44827" x="10952163" y="4241800"/>
          <p14:tracePt t="44835" x="10977563" y="4241800"/>
          <p14:tracePt t="44944" x="10990263" y="4241800"/>
          <p14:tracePt t="45933" x="10977563" y="4241800"/>
          <p14:tracePt t="45940" x="10964863" y="4241800"/>
          <p14:tracePt t="48285" x="10952163" y="4241800"/>
          <p14:tracePt t="48294" x="10852150" y="4241800"/>
          <p14:tracePt t="48302" x="10752138" y="4241800"/>
          <p14:tracePt t="48309" x="10577513" y="4254500"/>
          <p14:tracePt t="48319" x="10364788" y="4241800"/>
          <p14:tracePt t="48326" x="10164763" y="4241800"/>
          <p14:tracePt t="48332" x="9913938" y="4241800"/>
          <p14:tracePt t="48339" x="9650413" y="4241800"/>
          <p14:tracePt t="48348" x="9375775" y="4241800"/>
          <p14:tracePt t="48355" x="9063038" y="4241800"/>
          <p14:tracePt t="48362" x="8786813" y="4230688"/>
          <p14:tracePt t="48371" x="8499475" y="4217988"/>
          <p14:tracePt t="48379" x="8174038" y="4167188"/>
          <p14:tracePt t="48387" x="7948613" y="4141788"/>
          <p14:tracePt t="48395" x="7773988" y="4129088"/>
          <p14:tracePt t="48401" x="7597775" y="4105275"/>
          <p14:tracePt t="48412" x="7435850" y="4079875"/>
          <p14:tracePt t="48418" x="7272338" y="4054475"/>
          <p14:tracePt t="48425" x="7146925" y="4029075"/>
          <p14:tracePt t="48434" x="7046913" y="4017963"/>
          <p14:tracePt t="48441" x="6972300" y="3992563"/>
          <p14:tracePt t="48447" x="6946900" y="3979863"/>
          <p14:tracePt t="48455" x="6934200" y="3979863"/>
          <p14:tracePt t="48541" x="6921500" y="3967163"/>
          <p14:tracePt t="48549" x="6897688" y="3967163"/>
          <p14:tracePt t="48557" x="6846888" y="3941763"/>
          <p14:tracePt t="48563" x="6797675" y="3916363"/>
          <p14:tracePt t="48572" x="6772275" y="3905250"/>
          <p14:tracePt t="48579" x="6746875" y="3879850"/>
          <p14:tracePt t="48588" x="6734175" y="3867150"/>
          <p14:tracePt t="48596" x="6721475" y="3854450"/>
          <p14:tracePt t="48989" x="6721475" y="3841750"/>
          <p14:tracePt t="49005" x="6708775" y="3841750"/>
          <p14:tracePt t="49012" x="6696075" y="3816350"/>
          <p14:tracePt t="49021" x="6659563" y="3803650"/>
          <p14:tracePt t="49029" x="6646863" y="3779838"/>
          <p14:tracePt t="49035" x="6621463" y="3767138"/>
          <p14:tracePt t="49046" x="6596063" y="3741738"/>
          <p14:tracePt t="49052" x="6572250" y="3729038"/>
          <p14:tracePt t="49059" x="6559550" y="3716338"/>
          <p14:tracePt t="49068" x="6546850" y="3716338"/>
          <p14:tracePt t="49121" x="6534150" y="3716338"/>
          <p14:tracePt t="49128" x="6521450" y="3692525"/>
          <p14:tracePt t="49135" x="6483350" y="3692525"/>
          <p14:tracePt t="49146" x="6459538" y="3679825"/>
          <p14:tracePt t="49152" x="6434138" y="3667125"/>
          <p14:tracePt t="49158" x="6396038" y="3654425"/>
          <p14:tracePt t="49167" x="6359525" y="3654425"/>
          <p14:tracePt t="49176" x="6334125" y="3641725"/>
          <p14:tracePt t="49182" x="6308725" y="3629025"/>
          <p14:tracePt t="49189" x="6296025" y="3629025"/>
          <p14:tracePt t="49198" x="6283325" y="3629025"/>
          <p14:tracePt t="49205" x="6270625" y="3629025"/>
          <p14:tracePt t="49775" x="6270625" y="3616325"/>
          <p14:tracePt t="51859" x="6270625" y="3629025"/>
          <p14:tracePt t="51866" x="6283325" y="3629025"/>
          <p14:tracePt t="51877" x="6283325" y="3641725"/>
          <p14:tracePt t="51941" x="6296025" y="3641725"/>
          <p14:tracePt t="52077" x="6296025" y="3654425"/>
          <p14:tracePt t="52086" x="6296025" y="3667125"/>
          <p14:tracePt t="52095" x="6308725" y="3679825"/>
          <p14:tracePt t="52223" x="6308725" y="3692525"/>
          <p14:tracePt t="53856" x="6321425" y="3703638"/>
          <p14:tracePt t="53873" x="6334125" y="3703638"/>
          <p14:tracePt t="54577" x="6346825" y="3716338"/>
          <p14:tracePt t="54651" x="6346825" y="3729038"/>
          <p14:tracePt t="54825" x="6359525" y="3729038"/>
          <p14:tracePt t="54898" x="6359525" y="3741738"/>
          <p14:tracePt t="54906" x="6383338" y="3754438"/>
          <p14:tracePt t="54918" x="6396038" y="3767138"/>
          <p14:tracePt t="54926" x="6408738" y="3767138"/>
          <p14:tracePt t="54930" x="6421438" y="3779838"/>
          <p14:tracePt t="54945" x="6434138" y="3779838"/>
          <p14:tracePt t="54971" x="6446838" y="3779838"/>
          <p14:tracePt t="56206" x="6446838" y="3792538"/>
          <p14:tracePt t="56629" x="6446838" y="3803650"/>
          <p14:tracePt t="56642" x="6459538" y="3803650"/>
          <p14:tracePt t="56648" x="6459538" y="3816350"/>
          <p14:tracePt t="56656" x="6459538" y="3829050"/>
          <p14:tracePt t="56667" x="6459538" y="3841750"/>
          <p14:tracePt t="56675" x="6472238" y="3841750"/>
          <p14:tracePt t="56691" x="6472238" y="3854450"/>
          <p14:tracePt t="56705" x="6472238" y="3867150"/>
          <p14:tracePt t="56721" x="6483350" y="3867150"/>
          <p14:tracePt t="56851" x="6483350" y="3879850"/>
          <p14:tracePt t="57023" x="6496050" y="3879850"/>
          <p14:tracePt t="57742" x="6508750" y="3879850"/>
          <p14:tracePt t="57761" x="6521450" y="3879850"/>
          <p14:tracePt t="58279" x="6521450" y="3867150"/>
          <p14:tracePt t="59821" x="6534150" y="3867150"/>
          <p14:tracePt t="59831" x="6534150" y="3879850"/>
          <p14:tracePt t="59837" x="6546850" y="3879850"/>
          <p14:tracePt t="59859" x="6546850" y="3892550"/>
          <p14:tracePt t="59891" x="6559550" y="3892550"/>
          <p14:tracePt t="59907" x="6572250" y="3892550"/>
          <p14:tracePt t="59914" x="6572250" y="3905250"/>
          <p14:tracePt t="59948" x="6584950" y="3905250"/>
          <p14:tracePt t="59959" x="6584950" y="3916363"/>
          <p14:tracePt t="59974" x="6596063" y="3929063"/>
          <p14:tracePt t="64630" x="6596063" y="3941763"/>
          <p14:tracePt t="68261" x="6608763" y="3941763"/>
          <p14:tracePt t="68273" x="6608763" y="3954463"/>
          <p14:tracePt t="68901" x="6608763" y="3967163"/>
          <p14:tracePt t="68913" x="6608763" y="3979863"/>
          <p14:tracePt t="68937" x="6608763" y="3992563"/>
          <p14:tracePt t="68959" x="6608763" y="4005263"/>
          <p14:tracePt t="68975" x="6608763" y="4017963"/>
          <p14:tracePt t="68983" x="6608763" y="4029075"/>
          <p14:tracePt t="69022" x="6608763" y="4041775"/>
          <p14:tracePt t="69065" x="6608763" y="4054475"/>
          <p14:tracePt t="69314" x="6608763" y="4067175"/>
          <p14:tracePt t="69335" x="6608763" y="4079875"/>
          <p14:tracePt t="83344" x="6608763" y="4092575"/>
          <p14:tracePt t="83381" x="6608763" y="4105275"/>
          <p14:tracePt t="83389" x="6621463" y="4117975"/>
          <p14:tracePt t="83397" x="6634163" y="4141788"/>
          <p14:tracePt t="83404" x="6646863" y="4141788"/>
          <p14:tracePt t="84355" x="6646863" y="4129088"/>
          <p14:tracePt t="84363" x="6646863" y="4105275"/>
          <p14:tracePt t="84369" x="6646863" y="4079875"/>
          <p14:tracePt t="84379" x="6646863" y="4067175"/>
          <p14:tracePt t="84386" x="6646863" y="4029075"/>
          <p14:tracePt t="84393" x="6646863" y="3992563"/>
          <p14:tracePt t="84402" x="6646863" y="3967163"/>
          <p14:tracePt t="84408" x="6646863" y="3954463"/>
          <p14:tracePt t="84529" x="6646863" y="3941763"/>
          <p14:tracePt t="84541" x="6646863" y="3929063"/>
          <p14:tracePt t="91987" x="6646863" y="3941763"/>
          <p14:tracePt t="92124" x="6721475" y="3941763"/>
          <p14:tracePt t="92133" x="6946900" y="3941763"/>
          <p14:tracePt t="92141" x="7348538" y="4005263"/>
          <p14:tracePt t="92150" x="7848600" y="4117975"/>
          <p14:tracePt t="92157" x="8486775" y="4267200"/>
          <p14:tracePt t="92165" x="9012238" y="4354513"/>
          <p14:tracePt t="92173" x="9513888" y="4454525"/>
          <p14:tracePt t="92179" x="10013950" y="4543425"/>
          <p14:tracePt t="92189" x="10464800" y="4579938"/>
          <p14:tracePt t="92197" x="10890250" y="4630738"/>
          <p14:tracePt t="92206" x="11228388" y="4630738"/>
          <p14:tracePt t="92211" x="11528425" y="4630738"/>
          <p14:tracePt t="92219" x="11715750" y="4630738"/>
          <p14:tracePt t="92225" x="11866563" y="4630738"/>
          <p14:tracePt t="92233" x="11966575" y="4630738"/>
          <p14:tracePt t="92240" x="12017375" y="4630738"/>
          <p14:tracePt t="92248" x="12041188" y="4605338"/>
          <p14:tracePt t="92256" x="12053888" y="4605338"/>
          <p14:tracePt t="92265" x="12066588" y="4579938"/>
          <p14:tracePt t="92273" x="12079288" y="4579938"/>
          <p14:tracePt t="92278" x="12079288" y="4567238"/>
          <p14:tracePt t="92291" x="12104688" y="4567238"/>
          <p14:tracePt t="92297" x="12117388" y="4567238"/>
          <p14:tracePt t="92304" x="12130088" y="4554538"/>
          <p14:tracePt t="92313" x="12141200" y="4554538"/>
          <p14:tracePt t="92341" x="12166600" y="4554538"/>
          <p14:tracePt t="92356" x="12179300" y="4554538"/>
          <p14:tracePt t="93526" x="11966575" y="4279900"/>
          <p14:tracePt t="93534" x="11904663" y="4292600"/>
          <p14:tracePt t="93544" x="11866563" y="4318000"/>
          <p14:tracePt t="93550" x="11828463" y="4330700"/>
          <p14:tracePt t="93558" x="11804650" y="4341813"/>
          <p14:tracePt t="93567" x="11791950" y="4367213"/>
          <p14:tracePt t="93574" x="11766550" y="4367213"/>
          <p14:tracePt t="93582" x="11753850" y="4392613"/>
          <p14:tracePt t="93590" x="11741150" y="4392613"/>
          <p14:tracePt t="93597" x="11728450" y="4392613"/>
          <p14:tracePt t="93609" x="11728450" y="4405313"/>
          <p14:tracePt t="93624" x="11715750" y="4405313"/>
          <p14:tracePt t="93632" x="11715750" y="4418013"/>
          <p14:tracePt t="93644" x="11715750" y="4430713"/>
          <p14:tracePt t="93687" x="11715750" y="4443413"/>
          <p14:tracePt t="93708" x="11703050" y="4443413"/>
          <p14:tracePt t="93730" x="11703050" y="4454525"/>
          <p14:tracePt t="93740" x="11691938" y="4454525"/>
          <p14:tracePt t="93758" x="11691938" y="4467225"/>
          <p14:tracePt t="93762" x="11691938" y="4479925"/>
          <p14:tracePt t="93780" x="11691938" y="4492625"/>
          <p14:tracePt t="93788" x="11679238" y="4492625"/>
          <p14:tracePt t="93795" x="11679238" y="4505325"/>
          <p14:tracePt t="93805" x="11679238" y="4518025"/>
          <p14:tracePt t="93813" x="11679238" y="4530725"/>
          <p14:tracePt t="93826" x="11679238" y="4543425"/>
          <p14:tracePt t="93833" x="11679238" y="4554538"/>
          <p14:tracePt t="93838" x="11679238" y="4567238"/>
          <p14:tracePt t="93844" x="11679238" y="4592638"/>
          <p14:tracePt t="93854" x="11679238" y="4605338"/>
          <p14:tracePt t="93861" x="11679238" y="4618038"/>
          <p14:tracePt t="93868" x="11679238" y="4643438"/>
          <p14:tracePt t="93874" x="11679238" y="4656138"/>
          <p14:tracePt t="93890" x="11666538" y="4667250"/>
          <p14:tracePt t="93910" x="11666538" y="4679950"/>
          <p14:tracePt t="99010" x="11628438" y="4705350"/>
          <p14:tracePt t="99018" x="11579225" y="4730750"/>
          <p14:tracePt t="99027" x="11541125" y="4756150"/>
          <p14:tracePt t="99033" x="11490325" y="4756150"/>
          <p14:tracePt t="99039" x="11415713" y="4768850"/>
          <p14:tracePt t="99049" x="11328400" y="4768850"/>
          <p14:tracePt t="99057" x="11215688" y="4768850"/>
          <p14:tracePt t="99065" x="11002963" y="4768850"/>
          <p14:tracePt t="99074" x="10664825" y="4756150"/>
          <p14:tracePt t="99081" x="10213975" y="4730750"/>
          <p14:tracePt t="99086" x="9775825" y="4730750"/>
          <p14:tracePt t="99095" x="9324975" y="4705350"/>
          <p14:tracePt t="99103" x="8799513" y="4667250"/>
          <p14:tracePt t="99111" x="8324850" y="4667250"/>
          <p14:tracePt t="99118" x="7974013" y="4692650"/>
          <p14:tracePt t="99127" x="7585075" y="4718050"/>
          <p14:tracePt t="99135" x="7235825" y="4756150"/>
          <p14:tracePt t="99143" x="6946900" y="4792663"/>
          <p14:tracePt t="99149" x="6784975" y="4818063"/>
          <p14:tracePt t="99158" x="6696075" y="4843463"/>
          <p14:tracePt t="99166" x="6608763" y="4868863"/>
          <p14:tracePt t="99175" x="6559550" y="4879975"/>
          <p14:tracePt t="99181" x="6546850" y="4905375"/>
          <p14:tracePt t="99193" x="6521450" y="4918075"/>
          <p14:tracePt t="99198" x="6508750" y="4943475"/>
          <p14:tracePt t="99207" x="6496050" y="4956175"/>
          <p14:tracePt t="99213" x="6472238" y="4968875"/>
          <p14:tracePt t="99218" x="6459538" y="4981575"/>
          <p14:tracePt t="99227" x="6434138" y="4981575"/>
          <p14:tracePt t="99235" x="6421438" y="4992688"/>
          <p14:tracePt t="99242" x="6408738" y="5005388"/>
          <p14:tracePt t="99250" x="6383338" y="5005388"/>
          <p14:tracePt t="99259" x="6370638" y="5005388"/>
          <p14:tracePt t="99266" x="6359525" y="5005388"/>
          <p14:tracePt t="99274" x="6334125" y="5005388"/>
          <p14:tracePt t="99281" x="6308725" y="5005388"/>
          <p14:tracePt t="99295" x="6246813" y="5005388"/>
          <p14:tracePt t="99298" x="6146800" y="4981575"/>
          <p14:tracePt t="99306" x="6021388" y="4956175"/>
          <p14:tracePt t="99311" x="5857875" y="4930775"/>
          <p14:tracePt t="99318" x="5683250" y="4892675"/>
          <p14:tracePt t="99327" x="5519738" y="4830763"/>
          <p14:tracePt t="99335" x="5383213" y="4779963"/>
          <p14:tracePt t="99343" x="5257800" y="4730750"/>
          <p14:tracePt t="99351" x="5170488" y="4705350"/>
          <p14:tracePt t="99358" x="5106988" y="4692650"/>
          <p14:tracePt t="99366" x="5094288" y="4679950"/>
          <p14:tracePt t="99375" x="5094288" y="4667250"/>
          <p14:tracePt t="99421" x="5094288" y="4656138"/>
          <p14:tracePt t="99427" x="5094288" y="4618038"/>
          <p14:tracePt t="99434" x="5119688" y="4543425"/>
          <p14:tracePt t="99441" x="5145088" y="4467225"/>
          <p14:tracePt t="99450" x="5170488" y="4405313"/>
          <p14:tracePt t="99459" x="5194300" y="4330700"/>
          <p14:tracePt t="99466" x="5245100" y="4254500"/>
          <p14:tracePt t="99477" x="5332413" y="4179888"/>
          <p14:tracePt t="99483" x="5407025" y="4092575"/>
          <p14:tracePt t="99490" x="5470525" y="4017963"/>
          <p14:tracePt t="99497" x="5532438" y="3954463"/>
          <p14:tracePt t="99508" x="5583238" y="3905250"/>
          <p14:tracePt t="99514" x="5607050" y="3854450"/>
          <p14:tracePt t="99521" x="5632450" y="3841750"/>
          <p14:tracePt t="99529" x="5645150" y="3816350"/>
          <p14:tracePt t="99536" x="5657850" y="3816350"/>
          <p14:tracePt t="99542" x="5657850" y="3803650"/>
          <p14:tracePt t="99906" x="5645150" y="3829050"/>
          <p14:tracePt t="99924" x="5632450" y="3854450"/>
          <p14:tracePt t="99937" x="5632450" y="3867150"/>
          <p14:tracePt t="99945" x="5619750" y="3867150"/>
          <p14:tracePt t="99953" x="5619750" y="3879850"/>
          <p14:tracePt t="99960" x="5619750" y="3892550"/>
          <p14:tracePt t="99968" x="5607050" y="3905250"/>
          <p14:tracePt t="99978" x="5583238" y="3929063"/>
          <p14:tracePt t="99993" x="5583238" y="3941763"/>
          <p14:tracePt t="100001" x="5583238" y="3954463"/>
          <p14:tracePt t="100009" x="5570538" y="3967163"/>
          <p14:tracePt t="100035" x="5570538" y="3979863"/>
          <p14:tracePt t="100056" x="5570538" y="3992563"/>
          <p14:tracePt t="100063" x="5570538" y="4005263"/>
          <p14:tracePt t="100069" x="5570538" y="4029075"/>
          <p14:tracePt t="100077" x="5557838" y="4041775"/>
          <p14:tracePt t="100091" x="5557838" y="4067175"/>
          <p14:tracePt t="100101" x="5557838" y="4079875"/>
          <p14:tracePt t="100109" x="5545138" y="4092575"/>
          <p14:tracePt t="100114" x="5545138" y="4117975"/>
          <p14:tracePt t="100125" x="5545138" y="4129088"/>
          <p14:tracePt t="100141" x="5545138" y="4141788"/>
          <p14:tracePt t="100147" x="5545138" y="4154488"/>
          <p14:tracePt t="100159" x="5545138" y="4167188"/>
          <p14:tracePt t="100168" x="5545138" y="4179888"/>
          <p14:tracePt t="100176" x="5545138" y="4192588"/>
          <p14:tracePt t="100185" x="5545138" y="4205288"/>
          <p14:tracePt t="100322" x="5545138" y="4217988"/>
          <p14:tracePt t="101299" x="5557838" y="4230688"/>
          <p14:tracePt t="101307" x="5557838" y="4241800"/>
          <p14:tracePt t="101643" x="5570538" y="4241800"/>
          <p14:tracePt t="101890" x="5570538" y="4254500"/>
          <p14:tracePt t="105433" x="5557838" y="4254500"/>
          <p14:tracePt t="105444" x="5419725" y="4279900"/>
          <p14:tracePt t="105450" x="5207000" y="4279900"/>
          <p14:tracePt t="105458" x="4919663" y="4241800"/>
          <p14:tracePt t="105464" x="4694238" y="4217988"/>
          <p14:tracePt t="105471" x="4381500" y="4117975"/>
          <p14:tracePt t="105477" x="4156075" y="3992563"/>
          <p14:tracePt t="105485" x="4017963" y="3929063"/>
          <p14:tracePt t="105495" x="3879850" y="3854450"/>
          <p14:tracePt t="105502" x="3779838" y="3829050"/>
          <p14:tracePt t="105510" x="3705225" y="3803650"/>
          <p14:tracePt t="105516" x="3643313" y="3779838"/>
          <p14:tracePt t="105526" x="3605213" y="3767138"/>
          <p14:tracePt t="105532" x="3579813" y="3767138"/>
          <p14:tracePt t="105541" x="3567113" y="3754438"/>
          <p14:tracePt t="105549" x="3554413" y="3754438"/>
          <p14:tracePt t="105558" x="3541713" y="3754438"/>
          <p14:tracePt t="105579" x="3530600" y="3754438"/>
          <p14:tracePt t="105585" x="3517900" y="3754438"/>
          <p14:tracePt t="105596" x="3505200" y="3754438"/>
          <p14:tracePt t="105601" x="3479800" y="3754438"/>
          <p14:tracePt t="105609" x="3467100" y="3767138"/>
          <p14:tracePt t="105618" x="3454400" y="3779838"/>
          <p14:tracePt t="105626" x="3429000" y="3779838"/>
          <p14:tracePt t="105634" x="3417888" y="3779838"/>
          <p14:tracePt t="105641" x="3405188" y="3779838"/>
          <p14:tracePt t="105648" x="3379788" y="3792538"/>
          <p14:tracePt t="105658" x="3367088" y="3803650"/>
          <p14:tracePt t="105665" x="3341688" y="3816350"/>
          <p14:tracePt t="105672" x="3317875" y="3829050"/>
          <p14:tracePt t="105680" x="3305175" y="3841750"/>
          <p14:tracePt t="105688" x="3292475" y="3841750"/>
          <p14:tracePt t="105694" x="3267075" y="3854450"/>
          <p14:tracePt t="105710" x="3254375" y="3867150"/>
          <p14:tracePt t="105718" x="3241675" y="3867150"/>
          <p14:tracePt t="105725" x="3228975" y="3867150"/>
          <p14:tracePt t="105734" x="3216275" y="3879850"/>
          <p14:tracePt t="105742" x="3205163" y="3879850"/>
          <p14:tracePt t="105748" x="3179763" y="3892550"/>
          <p14:tracePt t="105759" x="3179763" y="3905250"/>
          <p14:tracePt t="105765" x="3167063" y="3905250"/>
          <p14:tracePt t="105781" x="3154363" y="3916363"/>
          <p14:tracePt t="106740" x="3179763" y="3916363"/>
          <p14:tracePt t="106747" x="3192463" y="3892550"/>
          <p14:tracePt t="106757" x="3205163" y="3879850"/>
          <p14:tracePt t="106765" x="3241675" y="3879850"/>
          <p14:tracePt t="106771" x="3254375" y="3879850"/>
          <p14:tracePt t="106779" x="3267075" y="3867150"/>
          <p14:tracePt t="106785" x="3292475" y="3867150"/>
          <p14:tracePt t="106792" x="3317875" y="3867150"/>
          <p14:tracePt t="106800" x="3328988" y="3867150"/>
          <p14:tracePt t="106808" x="3341688" y="3879850"/>
          <p14:tracePt t="106816" x="3367088" y="3905250"/>
          <p14:tracePt t="106825" x="3379788" y="3916363"/>
          <p14:tracePt t="106830" x="3405188" y="3929063"/>
          <p14:tracePt t="106838" x="3417888" y="3954463"/>
          <p14:tracePt t="106846" x="3441700" y="3967163"/>
          <p14:tracePt t="106853" x="3441700" y="3979863"/>
          <p14:tracePt t="106873" x="3441700" y="3992563"/>
          <p14:tracePt t="107021" x="3454400" y="4005263"/>
          <p14:tracePt t="107245" x="3467100" y="4017963"/>
          <p14:tracePt t="107270" x="3517900" y="4041775"/>
          <p14:tracePt t="107276" x="3605213" y="4067175"/>
          <p14:tracePt t="107285" x="3730625" y="4092575"/>
          <p14:tracePt t="107294" x="3892550" y="4154488"/>
          <p14:tracePt t="107300" x="4143375" y="4241800"/>
          <p14:tracePt t="107308" x="4481513" y="4341813"/>
          <p14:tracePt t="107314" x="5032375" y="4479925"/>
          <p14:tracePt t="107323" x="5570538" y="4618038"/>
          <p14:tracePt t="107331" x="6208713" y="4792663"/>
          <p14:tracePt t="107337" x="6910388" y="4918075"/>
          <p14:tracePt t="107345" x="7597775" y="4992688"/>
          <p14:tracePt t="107353" x="8312150" y="5043488"/>
          <p14:tracePt t="107360" x="9075738" y="5092700"/>
          <p14:tracePt t="107368" x="9863138" y="5168900"/>
          <p14:tracePt t="107377" x="10577513" y="5194300"/>
          <p14:tracePt t="107385" x="11253788" y="5218113"/>
          <p14:tracePt t="107393" x="11841163" y="5243513"/>
          <p14:tracePt t="123417" x="12004675" y="5118100"/>
          <p14:tracePt t="123425" x="11866563" y="5092700"/>
          <p14:tracePt t="123434" x="11766550" y="5068888"/>
          <p14:tracePt t="123439" x="11679238" y="5056188"/>
          <p14:tracePt t="123448" x="11591925" y="5030788"/>
          <p14:tracePt t="123455" x="11515725" y="5005388"/>
          <p14:tracePt t="123464" x="11466513" y="4981575"/>
          <p14:tracePt t="123471" x="11390313" y="4968875"/>
          <p14:tracePt t="123480" x="11341100" y="4956175"/>
          <p14:tracePt t="123485" x="11303000" y="4943475"/>
          <p14:tracePt t="123493" x="11253788" y="4930775"/>
          <p14:tracePt t="123500" x="11215688" y="4918075"/>
          <p14:tracePt t="123508" x="11202988" y="4905375"/>
          <p14:tracePt t="123520" x="11177588" y="4892675"/>
          <p14:tracePt t="123525" x="11164888" y="4868863"/>
          <p14:tracePt t="123534" x="11153775" y="4868863"/>
          <p14:tracePt t="123541" x="11102975" y="4843463"/>
          <p14:tracePt t="123549" x="11077575" y="4830763"/>
          <p14:tracePt t="123557" x="11028363" y="4818063"/>
          <p14:tracePt t="123564" x="10964863" y="4792663"/>
          <p14:tracePt t="123571" x="10902950" y="4768850"/>
          <p14:tracePt t="123582" x="10828338" y="4756150"/>
          <p14:tracePt t="123588" x="10752138" y="4730750"/>
          <p14:tracePt t="123598" x="10664825" y="4718050"/>
          <p14:tracePt t="123602" x="10564813" y="4718050"/>
          <p14:tracePt t="123608" x="10464800" y="4718050"/>
          <p14:tracePt t="123620" x="10352088" y="4718050"/>
          <p14:tracePt t="123624" x="10213975" y="4718050"/>
          <p14:tracePt t="123633" x="10064750" y="4743450"/>
          <p14:tracePt t="123641" x="9901238" y="4779963"/>
          <p14:tracePt t="123649" x="9726613" y="4792663"/>
          <p14:tracePt t="123655" x="9550400" y="4805363"/>
          <p14:tracePt t="123664" x="9363075" y="4805363"/>
          <p14:tracePt t="123671" x="9199563" y="4779963"/>
          <p14:tracePt t="123680" x="9063038" y="4743450"/>
          <p14:tracePt t="123687" x="8912225" y="4705350"/>
          <p14:tracePt t="123698" x="8786813" y="4679950"/>
          <p14:tracePt t="123704" x="8686800" y="4656138"/>
          <p14:tracePt t="123713" x="8586788" y="4630738"/>
          <p14:tracePt t="123718" x="8499475" y="4618038"/>
          <p14:tracePt t="123725" x="8374063" y="4605338"/>
          <p14:tracePt t="123732" x="8248650" y="4605338"/>
          <p14:tracePt t="123741" x="8035925" y="4567238"/>
          <p14:tracePt t="123748" x="7848600" y="4554538"/>
          <p14:tracePt t="123757" x="7685088" y="4543425"/>
          <p14:tracePt t="123764" x="7523163" y="4530725"/>
          <p14:tracePt t="123771" x="7372350" y="4530725"/>
          <p14:tracePt t="123781" x="7185025" y="4530725"/>
          <p14:tracePt t="123787" x="7034213" y="4530725"/>
          <p14:tracePt t="123798" x="6910388" y="4530725"/>
          <p14:tracePt t="123803" x="6821488" y="4530725"/>
          <p14:tracePt t="123813" x="6746875" y="4530725"/>
          <p14:tracePt t="123820" x="6734175" y="4530725"/>
          <p14:tracePt t="123825" x="6734175" y="4518025"/>
          <p14:tracePt t="123833" x="6721475" y="4518025"/>
          <p14:tracePt t="123864" x="6708775" y="4518025"/>
          <p14:tracePt t="123872" x="6696075" y="4518025"/>
          <p14:tracePt t="123886" x="6684963" y="4518025"/>
          <p14:tracePt t="123900" x="6672263" y="4518025"/>
          <p14:tracePt t="123949" x="6659563" y="4518025"/>
          <p14:tracePt t="123966" x="6646863" y="4518025"/>
          <p14:tracePt t="123974" x="6634163" y="4518025"/>
          <p14:tracePt t="123980" x="6608763" y="4518025"/>
          <p14:tracePt t="123989" x="6584950" y="4518025"/>
          <p14:tracePt t="123997" x="6572250" y="4518025"/>
          <p14:tracePt t="124003" x="6546850" y="4505325"/>
          <p14:tracePt t="124013" x="6508750" y="4505325"/>
          <p14:tracePt t="124018" x="6483350" y="4505325"/>
          <p14:tracePt t="124028" x="6434138" y="4505325"/>
          <p14:tracePt t="124035" x="6359525" y="4518025"/>
          <p14:tracePt t="124043" x="6259513" y="4543425"/>
          <p14:tracePt t="124048" x="6146800" y="4567238"/>
          <p14:tracePt t="124056" x="6057900" y="4592638"/>
          <p14:tracePt t="124066" x="5970588" y="4618038"/>
          <p14:tracePt t="124073" x="5883275" y="4643438"/>
          <p14:tracePt t="124083" x="5821363" y="4656138"/>
          <p14:tracePt t="124089" x="5745163" y="4656138"/>
          <p14:tracePt t="124097" x="5708650" y="4656138"/>
          <p14:tracePt t="124105" x="5695950" y="4656138"/>
          <p14:tracePt t="124111" x="5670550" y="4656138"/>
          <p14:tracePt t="124126" x="5657850" y="4656138"/>
          <p14:tracePt t="124135" x="5645150" y="4656138"/>
          <p14:tracePt t="124142" x="5632450" y="4656138"/>
          <p14:tracePt t="124151" x="5619750" y="4656138"/>
          <p14:tracePt t="125406" x="5619750" y="4643438"/>
          <p14:tracePt t="129691" x="5619750" y="4656138"/>
          <p14:tracePt t="129711" x="5619750" y="4667250"/>
          <p14:tracePt t="129734" x="5595938" y="4656138"/>
          <p14:tracePt t="129741" x="5583238" y="4630738"/>
          <p14:tracePt t="129747" x="5557838" y="4592638"/>
          <p14:tracePt t="129757" x="5545138" y="4579938"/>
          <p14:tracePt t="129764" x="5545138" y="4543425"/>
          <p14:tracePt t="129772" x="5545138" y="4530725"/>
          <p14:tracePt t="129780" x="5545138" y="4518025"/>
          <p14:tracePt t="129794" x="5545138" y="4505325"/>
          <p14:tracePt t="129802" x="5545138" y="4454525"/>
          <p14:tracePt t="129810" x="5545138" y="4430713"/>
          <p14:tracePt t="150608" x="5545138" y="4443413"/>
          <p14:tracePt t="150623" x="5545138" y="4454525"/>
          <p14:tracePt t="150630" x="5632450" y="4492625"/>
          <p14:tracePt t="150638" x="5770563" y="4518025"/>
          <p14:tracePt t="150647" x="5908675" y="4543425"/>
          <p14:tracePt t="150653" x="6034088" y="4567238"/>
          <p14:tracePt t="150662" x="6121400" y="4579938"/>
          <p14:tracePt t="150670" x="6183313" y="4592638"/>
          <p14:tracePt t="150676" x="6208713" y="4592638"/>
          <p14:tracePt t="150686" x="6234113" y="4592638"/>
          <p14:tracePt t="150693" x="6234113" y="4605338"/>
          <p14:tracePt t="154793" x="6246813" y="4605338"/>
          <p14:tracePt t="154804" x="6296025" y="4643438"/>
          <p14:tracePt t="154808" x="6346825" y="4679950"/>
          <p14:tracePt t="154817" x="6421438" y="4730750"/>
          <p14:tracePt t="154825" x="6483350" y="4756150"/>
          <p14:tracePt t="154831" x="6521450" y="4779963"/>
          <p14:tracePt t="154837" x="6584950" y="4792663"/>
          <p14:tracePt t="154847" x="6634163" y="4818063"/>
          <p14:tracePt t="154854" x="6696075" y="4843463"/>
          <p14:tracePt t="154862" x="6746875" y="4868863"/>
          <p14:tracePt t="154870" x="6821488" y="4892675"/>
          <p14:tracePt t="154876" x="6897688" y="4918075"/>
          <p14:tracePt t="154885" x="6934200" y="4930775"/>
          <p14:tracePt t="154894" x="6972300" y="4956175"/>
          <p14:tracePt t="154900" x="6997700" y="4968875"/>
          <p14:tracePt t="154908" x="7010400" y="4981575"/>
          <p14:tracePt t="154916" x="7010400" y="4992688"/>
          <p14:tracePt t="154923" x="7021513" y="4992688"/>
          <p14:tracePt t="154946" x="7021513" y="5005388"/>
          <p14:tracePt t="154954" x="7034213" y="5005388"/>
          <p14:tracePt t="154970" x="7046913" y="5018088"/>
          <p14:tracePt t="154978" x="7059613" y="5018088"/>
          <p14:tracePt t="154993" x="7072313" y="5030788"/>
          <p14:tracePt t="155000" x="7085013" y="5043488"/>
          <p14:tracePt t="155007" x="7097713" y="5068888"/>
          <p14:tracePt t="155016" x="7123113" y="5081588"/>
          <p14:tracePt t="155025" x="7134225" y="5105400"/>
          <p14:tracePt t="155031" x="7159625" y="5118100"/>
          <p14:tracePt t="155040" x="7172325" y="5130800"/>
          <p14:tracePt t="155046" x="7185025" y="5143500"/>
          <p14:tracePt t="155054" x="7210425" y="5156200"/>
          <p14:tracePt t="155062" x="7223125" y="5168900"/>
          <p14:tracePt t="155070" x="7246938" y="5194300"/>
          <p14:tracePt t="155077" x="7272338" y="5205413"/>
          <p14:tracePt t="155087" x="7285038" y="5230813"/>
          <p14:tracePt t="155095" x="7310438" y="5243513"/>
          <p14:tracePt t="155100" x="7310438" y="5256213"/>
          <p14:tracePt t="155108" x="7335838" y="5268913"/>
          <p14:tracePt t="155116" x="7335838" y="5281613"/>
          <p14:tracePt t="155127" x="7348538" y="5281613"/>
          <p14:tracePt t="155206" x="7359650" y="5294313"/>
          <p14:tracePt t="155214" x="7372350" y="5294313"/>
          <p14:tracePt t="155220" x="7397750" y="5305425"/>
          <p14:tracePt t="155237" x="7410450" y="5305425"/>
          <p14:tracePt t="155246" x="7423150" y="5318125"/>
          <p14:tracePt t="155256" x="7435850" y="5318125"/>
          <p14:tracePt t="155262" x="7459663" y="5318125"/>
          <p14:tracePt t="155272" x="7472363" y="5318125"/>
          <p14:tracePt t="155276" x="7485063" y="5318125"/>
          <p14:tracePt t="155283" x="7510463" y="5318125"/>
          <p14:tracePt t="155289" x="7523163" y="5318125"/>
          <p14:tracePt t="155298" x="7535863" y="5318125"/>
          <p14:tracePt t="155307" x="7548563" y="5318125"/>
          <p14:tracePt t="155315" x="7561263" y="5318125"/>
          <p14:tracePt t="155321" x="7572375" y="5318125"/>
          <p14:tracePt t="155329" x="7585075" y="5318125"/>
          <p14:tracePt t="155345" x="7597775" y="5318125"/>
          <p14:tracePt t="155361" x="7623175" y="5318125"/>
          <p14:tracePt t="155378" x="7635875" y="5318125"/>
          <p14:tracePt t="155382" x="7648575" y="5318125"/>
          <p14:tracePt t="155389" x="7661275" y="5318125"/>
          <p14:tracePt t="155399" x="7673975" y="5318125"/>
          <p14:tracePt t="155415" x="7685088" y="5318125"/>
          <p14:tracePt t="156907" x="7697788" y="5318125"/>
          <p14:tracePt t="156917" x="7710488" y="5318125"/>
          <p14:tracePt t="156921" x="7723188" y="5294313"/>
          <p14:tracePt t="156928" x="7735888" y="5294313"/>
          <p14:tracePt t="156938" x="7748588" y="5268913"/>
          <p14:tracePt t="156955" x="7773988" y="5256213"/>
          <p14:tracePt t="156973" x="7785100" y="5243513"/>
          <p14:tracePt t="156977" x="7785100" y="5230813"/>
          <p14:tracePt t="157014" x="7797800" y="5230813"/>
          <p14:tracePt t="157030" x="7797800" y="5218113"/>
          <p14:tracePt t="157053" x="7797800" y="5205413"/>
          <p14:tracePt t="157072" x="7797800" y="5194300"/>
          <p14:tracePt t="157080" x="7810500" y="5181600"/>
          <p14:tracePt t="157088" x="7810500" y="5168900"/>
          <p14:tracePt t="157097" x="7810500" y="5156200"/>
          <p14:tracePt t="157106" x="7810500" y="5143500"/>
          <p14:tracePt t="157111" x="7810500" y="5118100"/>
          <p14:tracePt t="157126" x="7810500" y="5105400"/>
          <p14:tracePt t="157143" x="7810500" y="5092700"/>
          <p14:tracePt t="157155" x="7810500" y="5081588"/>
          <p14:tracePt t="157222" x="7810500" y="5068888"/>
          <p14:tracePt t="157260" x="7810500" y="5056188"/>
          <p14:tracePt t="157268" x="7797800" y="5056188"/>
          <p14:tracePt t="157288" x="7797800" y="5043488"/>
          <p14:tracePt t="157471" x="7797800" y="5030788"/>
          <p14:tracePt t="179088" x="7773988" y="5056188"/>
          <p14:tracePt t="179096" x="7761288" y="5081588"/>
          <p14:tracePt t="179104" x="7748588" y="5092700"/>
          <p14:tracePt t="179111" x="7710488" y="5118100"/>
          <p14:tracePt t="179119" x="7697788" y="5130800"/>
          <p14:tracePt t="179128" x="7648575" y="5156200"/>
          <p14:tracePt t="179135" x="7585075" y="5181600"/>
          <p14:tracePt t="179145" x="7548563" y="5194300"/>
          <p14:tracePt t="179150" x="7523163" y="5218113"/>
          <p14:tracePt t="179161" x="7485063" y="5230813"/>
          <p14:tracePt t="179167" x="7459663" y="5256213"/>
          <p14:tracePt t="179173" x="7423150" y="5268913"/>
          <p14:tracePt t="179181" x="7410450" y="5294313"/>
          <p14:tracePt t="179188" x="7385050" y="5305425"/>
          <p14:tracePt t="179198" x="7359650" y="5330825"/>
          <p14:tracePt t="179205" x="7335838" y="5343525"/>
          <p14:tracePt t="179211" x="7297738" y="5368925"/>
          <p14:tracePt t="179221" x="7259638" y="5381625"/>
          <p14:tracePt t="179227" x="7210425" y="5394325"/>
          <p14:tracePt t="179235" x="7146925" y="5418138"/>
          <p14:tracePt t="179244" x="7097713" y="5430838"/>
          <p14:tracePt t="179250" x="7021513" y="5456238"/>
          <p14:tracePt t="179261" x="6972300" y="5468938"/>
          <p14:tracePt t="179267" x="6910388" y="5481638"/>
          <p14:tracePt t="179277" x="6859588" y="5481638"/>
          <p14:tracePt t="179283" x="6834188" y="5494338"/>
          <p14:tracePt t="179289" x="6808788" y="5507038"/>
          <p14:tracePt t="179295" x="6797675" y="5507038"/>
          <p14:tracePt t="179305" x="6772275" y="5518150"/>
          <p14:tracePt t="179312" x="6759575" y="5518150"/>
          <p14:tracePt t="179320" x="6746875" y="5518150"/>
          <p14:tracePt t="179328" x="6734175" y="5518150"/>
          <p14:tracePt t="179336" x="6721475" y="5518150"/>
          <p14:tracePt t="179345" x="6708775" y="5518150"/>
          <p14:tracePt t="179351" x="6708775" y="5530850"/>
          <p14:tracePt t="179361" x="6696075" y="5530850"/>
          <p14:tracePt t="179378" x="6684963" y="5543550"/>
          <p14:tracePt t="179382" x="6672263" y="5543550"/>
          <p14:tracePt t="179390" x="6646863" y="5556250"/>
          <p14:tracePt t="179400" x="6646863" y="5568950"/>
          <p14:tracePt t="179405" x="6634163" y="5568950"/>
          <p14:tracePt t="179413" x="6608763" y="5568950"/>
          <p14:tracePt t="179421" x="6596063" y="5581650"/>
          <p14:tracePt t="179428" x="6584950" y="5581650"/>
          <p14:tracePt t="179436" x="6559550" y="5581650"/>
          <p14:tracePt t="179445" x="6559550" y="5594350"/>
          <p14:tracePt t="179453" x="6546850" y="5594350"/>
          <p14:tracePt t="179476" x="6534150" y="5594350"/>
          <p14:tracePt t="179533" x="6521450" y="5594350"/>
          <p14:tracePt t="179552" x="6508750" y="5594350"/>
          <p14:tracePt t="180890" x="6508750" y="5607050"/>
          <p14:tracePt t="180903" x="6521450" y="5607050"/>
          <p14:tracePt t="180911" x="6521450" y="5630863"/>
          <p14:tracePt t="180915" x="6534150" y="5630863"/>
          <p14:tracePt t="183749" x="6521450" y="5630863"/>
          <p14:tracePt t="183802" x="6508750" y="5630863"/>
          <p14:tracePt t="192756" x="6496050" y="5630863"/>
          <p14:tracePt t="192765" x="6472238" y="5643563"/>
          <p14:tracePt t="192770" x="6421438" y="5643563"/>
          <p14:tracePt t="192781" x="6370638" y="5656263"/>
          <p14:tracePt t="192787" x="6308725" y="5656263"/>
          <p14:tracePt t="192795" x="6221413" y="5643563"/>
          <p14:tracePt t="192801" x="6108700" y="5619750"/>
          <p14:tracePt t="192812" x="5995988" y="5581650"/>
          <p14:tracePt t="192818" x="5883275" y="5543550"/>
          <p14:tracePt t="192824" x="5783263" y="5507038"/>
          <p14:tracePt t="192832" x="5683250" y="5481638"/>
          <p14:tracePt t="192839" x="5570538" y="5456238"/>
          <p14:tracePt t="192848" x="5457825" y="5443538"/>
          <p14:tracePt t="192855" x="5357813" y="5418138"/>
          <p14:tracePt t="192863" x="5270500" y="5418138"/>
          <p14:tracePt t="192872" x="5194300" y="5418138"/>
          <p14:tracePt t="192880" x="5132388" y="5418138"/>
          <p14:tracePt t="192886" x="5081588" y="5418138"/>
          <p14:tracePt t="192897" x="5045075" y="5418138"/>
          <p14:tracePt t="192902" x="4994275" y="5418138"/>
          <p14:tracePt t="192910" x="4956175" y="5418138"/>
          <p14:tracePt t="192917" x="4906963" y="5418138"/>
          <p14:tracePt t="192925" x="4868863" y="5418138"/>
          <p14:tracePt t="192931" x="4856163" y="5418138"/>
          <p14:tracePt t="192940" x="4832350" y="5418138"/>
          <p14:tracePt t="192947" x="4819650" y="5430838"/>
          <p14:tracePt t="192955" x="4794250" y="5430838"/>
          <p14:tracePt t="192964" x="4756150" y="5443538"/>
          <p14:tracePt t="192971" x="4719638" y="5443538"/>
          <p14:tracePt t="192980" x="4681538" y="5443538"/>
          <p14:tracePt t="192986" x="4643438" y="5443538"/>
          <p14:tracePt t="192996" x="4619625" y="5443538"/>
          <p14:tracePt t="193002" x="4581525" y="5443538"/>
          <p14:tracePt t="193010" x="4543425" y="5443538"/>
          <p14:tracePt t="193018" x="4481513" y="5443538"/>
          <p14:tracePt t="193025" x="4430713" y="5418138"/>
          <p14:tracePt t="193035" x="4394200" y="5394325"/>
          <p14:tracePt t="193041" x="4343400" y="5381625"/>
          <p14:tracePt t="193048" x="4330700" y="5356225"/>
          <p14:tracePt t="193055" x="4305300" y="5343525"/>
          <p14:tracePt t="193063" x="4281488" y="5318125"/>
          <p14:tracePt t="193072" x="4268788" y="5318125"/>
          <p14:tracePt t="193080" x="4243388" y="5294313"/>
          <p14:tracePt t="193087" x="4230688" y="5294313"/>
          <p14:tracePt t="193097" x="4230688" y="5281613"/>
          <p14:tracePt t="193103" x="4217988" y="5268913"/>
          <p14:tracePt t="193110" x="4205288" y="5256213"/>
          <p14:tracePt t="193118" x="4181475" y="5243513"/>
          <p14:tracePt t="193126" x="4143375" y="5218113"/>
          <p14:tracePt t="193133" x="4117975" y="5205413"/>
          <p14:tracePt t="193142" x="4092575" y="5181600"/>
          <p14:tracePt t="193150" x="4056063" y="5168900"/>
          <p14:tracePt t="193155" x="4043363" y="5143500"/>
          <p14:tracePt t="193162" x="4030663" y="5143500"/>
          <p14:tracePt t="193171" x="4005263" y="5143500"/>
          <p14:tracePt t="193180" x="4005263" y="5130800"/>
          <p14:tracePt t="193280" x="3992563" y="5118100"/>
          <p14:tracePt t="193297" x="3979863" y="5118100"/>
          <p14:tracePt t="194877" x="3992563" y="5118100"/>
          <p14:tracePt t="194885" x="3992563" y="5130800"/>
          <p14:tracePt t="194893" x="4005263" y="5130800"/>
          <p14:tracePt t="201196" x="4005263" y="5118100"/>
          <p14:tracePt t="201203" x="4005263" y="5105400"/>
          <p14:tracePt t="201216" x="4017963" y="5081588"/>
          <p14:tracePt t="201231" x="4030663" y="5068888"/>
          <p14:tracePt t="201247" x="4043363" y="5056188"/>
          <p14:tracePt t="201255" x="4056063" y="5043488"/>
          <p14:tracePt t="208520" x="4056063" y="5030788"/>
          <p14:tracePt t="210175" x="4068763" y="5030788"/>
          <p14:tracePt t="210193" x="4418013" y="5218113"/>
          <p14:tracePt t="210200" x="5068888" y="5468938"/>
          <p14:tracePt t="210209" x="5695950" y="5768975"/>
          <p14:tracePt t="210217" x="6183313" y="5956300"/>
          <p14:tracePt t="210224" x="6596063" y="6081713"/>
          <p14:tracePt t="210237" x="7272338" y="6281738"/>
          <p14:tracePt t="210247" x="7459663" y="6319838"/>
          <p14:tracePt t="210253" x="7635875" y="6345238"/>
          <p14:tracePt t="210262" x="7748588" y="6370638"/>
          <p14:tracePt t="210270" x="7835900" y="6381750"/>
          <p14:tracePt t="210277" x="7874000" y="6394450"/>
          <p14:tracePt t="210285" x="7897813" y="6394450"/>
          <p14:tracePt t="210331" x="7874000" y="6370638"/>
          <p14:tracePt t="210340" x="7835900" y="6294438"/>
          <p14:tracePt t="210348" x="7785100" y="6219825"/>
          <p14:tracePt t="210355" x="7761288" y="6145213"/>
          <p14:tracePt t="210361" x="7735888" y="6107113"/>
          <p14:tracePt t="210371" x="7710488" y="6056313"/>
          <p14:tracePt t="210377" x="7673975" y="6045200"/>
          <p14:tracePt t="210385" x="7648575" y="6019800"/>
          <p14:tracePt t="210393" x="7597775" y="5994400"/>
          <p14:tracePt t="210401" x="7548563" y="5969000"/>
          <p14:tracePt t="210408" x="7510463" y="5945188"/>
          <p14:tracePt t="210418" x="7448550" y="5932488"/>
          <p14:tracePt t="210424" x="7397750" y="5907088"/>
          <p14:tracePt t="210434" x="7335838" y="5881688"/>
          <p14:tracePt t="210439" x="7246938" y="5856288"/>
          <p14:tracePt t="210448" x="7146925" y="5819775"/>
          <p14:tracePt t="210456" x="7010400" y="5794375"/>
          <p14:tracePt t="210463" x="6859588" y="5756275"/>
          <p14:tracePt t="210470" x="6684963" y="5743575"/>
          <p14:tracePt t="210477" x="6559550" y="5732463"/>
          <p14:tracePt t="210486" x="6421438" y="5732463"/>
          <p14:tracePt t="210494" x="6270625" y="5732463"/>
          <p14:tracePt t="210501" x="6108700" y="5732463"/>
          <p14:tracePt t="210509" x="5932488" y="5743575"/>
          <p14:tracePt t="210518" x="5821363" y="5756275"/>
          <p14:tracePt t="210523" x="5695950" y="5781675"/>
          <p14:tracePt t="210533" x="5595938" y="5781675"/>
          <p14:tracePt t="210539" x="5545138" y="5781675"/>
          <p14:tracePt t="210548" x="5507038" y="5781675"/>
          <p14:tracePt t="210557" x="5495925" y="5781675"/>
          <p14:tracePt t="210564" x="5483225" y="5781675"/>
          <p14:tracePt t="210648" x="5470525" y="5781675"/>
          <p14:tracePt t="210656" x="5432425" y="5768975"/>
          <p14:tracePt t="210664" x="5394325" y="5743575"/>
          <p14:tracePt t="210673" x="5370513" y="5743575"/>
          <p14:tracePt t="210680" x="5332413" y="5732463"/>
          <p14:tracePt t="210688" x="5307013" y="5719763"/>
          <p14:tracePt t="210695" x="5281613" y="5707063"/>
          <p14:tracePt t="210702" x="5270500" y="5707063"/>
          <p14:tracePt t="210710" x="5270500" y="5694363"/>
          <p14:tracePt t="210720" x="5257800" y="5694363"/>
          <p14:tracePt t="210806" x="5245100" y="5694363"/>
          <p14:tracePt t="210910" x="5245100" y="5681663"/>
          <p14:tracePt t="210927" x="5257800" y="5668963"/>
          <p14:tracePt t="210943" x="5270500" y="5656263"/>
          <p14:tracePt t="211198" x="5281613" y="5656263"/>
          <p14:tracePt t="211228" x="5281613" y="5668963"/>
          <p14:tracePt t="211236" x="5294313" y="5668963"/>
          <p14:tracePt t="211370" x="5307013" y="5668963"/>
          <p14:tracePt t="211483" x="5307013" y="5681663"/>
          <p14:tracePt t="211680" x="5319713" y="5681663"/>
          <p14:tracePt t="222858" x="5319713" y="5668963"/>
          <p14:tracePt t="223217" x="5332413" y="5668963"/>
          <p14:tracePt t="223224" x="5394325" y="5619750"/>
          <p14:tracePt t="223234" x="5507038" y="5543550"/>
          <p14:tracePt t="223240" x="5670550" y="5456238"/>
          <p14:tracePt t="223248" x="5870575" y="5318125"/>
          <p14:tracePt t="223255" x="6134100" y="5194300"/>
          <p14:tracePt t="223264" x="6483350" y="5043488"/>
          <p14:tracePt t="223270" x="6834188" y="4892675"/>
          <p14:tracePt t="223278" x="7246938" y="4768850"/>
          <p14:tracePt t="223286" x="7723188" y="4605338"/>
          <p14:tracePt t="223293" x="8235950" y="4443413"/>
          <p14:tracePt t="223305" x="8786813" y="4279900"/>
          <p14:tracePt t="223309" x="9363075" y="4067175"/>
          <p14:tracePt t="223318" x="9888538" y="3841750"/>
          <p14:tracePt t="223323" x="10339388" y="3667125"/>
          <p14:tracePt t="223331" x="10726738" y="3490913"/>
          <p14:tracePt t="223340" x="11015663" y="3378200"/>
          <p14:tracePt t="223347" x="11153775" y="3316288"/>
          <p14:tracePt t="223354" x="11241088" y="3228975"/>
          <p14:tracePt t="223363" x="11328400" y="3154363"/>
          <p14:tracePt t="223372" x="11377613" y="3078163"/>
          <p14:tracePt t="223378" x="11415713" y="3003550"/>
          <p14:tracePt t="223386" x="11441113" y="2928938"/>
          <p14:tracePt t="223393" x="11441113" y="2903538"/>
          <p14:tracePt t="223409" x="11441113" y="2890838"/>
          <p14:tracePt t="223493" x="11453813" y="2890838"/>
          <p14:tracePt t="223503" x="11603038" y="2916238"/>
          <p14:tracePt t="223510" x="11953875" y="295275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5983AF5-8466-4810-AB5B-109CC7839BFA}"/>
              </a:ext>
            </a:extLst>
          </p:cNvPr>
          <p:cNvSpPr txBox="1"/>
          <p:nvPr/>
        </p:nvSpPr>
        <p:spPr>
          <a:xfrm>
            <a:off x="808382" y="450191"/>
            <a:ext cx="1057523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4000" dirty="0">
                <a:cs typeface="Ali-A-Traditional" pitchFamily="2" charset="-78"/>
              </a:rPr>
              <a:t>هذا التبدُّل يُؤثِّرُ في الميزان. فالاسمُ (جَاهٌ)، أصلُه: "وَجْهٌ". ووزنُ: "وَجْهٌ": (فَعْلٌ). فالواوُ إذن فاءُ الكلمة، والجيمُ عينُها، والهاء لامُها. وفي "جَاهٌ" جاءَتْ "عين" الكلمةِ قبلَ "فائِها"، ولهذا نجري في الميزانِ التبدُّل نفسَه، فيكونُ وزنُ: جَاهٌ = عَفْلٌ. لأنّها صارتْ بَعْدَ القَلْبِ: جَوَهٌ. فلمّا تَحَرَّكَتِ "الواوُ"، وقبلَها مفتُوحٌ قُلِبَتْ ألِفاً، فصارَ: "جَاه".</a:t>
            </a:r>
          </a:p>
          <a:p>
            <a:pPr algn="just" rtl="1"/>
            <a:r>
              <a:rPr lang="ar-IQ" sz="4000" dirty="0">
                <a:cs typeface="Ali-A-Traditional" pitchFamily="2" charset="-78"/>
              </a:rPr>
              <a:t>(ج + ا + ـه) أصلُها (و + جـ + ـه) فلمّا قَلَبْنَا (وَجْه) أي: قَدّمْنا عينَ الكلمة (الجيم)، على فاءِ الكلمةِ (الواو) فصارتْ (جَوَهٌ)، فتحرَّكتِ "الواو"، وما قبلَها مفتوح (أي: الجيم)، قُلِبَتِ الواوُ "ألِفاً، فصَارَتْ "جَاهٌ".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24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092"/>
    </mc:Choice>
    <mc:Fallback xmlns="">
      <p:transition spd="slow" advTm="1120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68" x="10764838" y="3616325"/>
          <p14:tracePt t="89" x="10764838" y="3603625"/>
          <p14:tracePt t="684" x="10877550" y="3603625"/>
          <p14:tracePt t="691" x="11052175" y="3603625"/>
          <p14:tracePt t="697" x="11177588" y="3603625"/>
          <p14:tracePt t="705" x="11277600" y="3603625"/>
          <p14:tracePt t="719" x="11403013" y="3579813"/>
          <p14:tracePt t="721" x="11503025" y="3554413"/>
          <p14:tracePt t="731" x="11591925" y="3541713"/>
          <p14:tracePt t="737" x="11691938" y="3516313"/>
          <p14:tracePt t="743" x="11791950" y="3503613"/>
          <p14:tracePt t="750" x="11879263" y="3490913"/>
          <p14:tracePt t="759" x="11966575" y="3490913"/>
          <p14:tracePt t="766" x="12028488" y="3490913"/>
          <p14:tracePt t="774" x="12104688" y="3490913"/>
          <p14:tracePt t="1744" x="11753850" y="3779838"/>
          <p14:tracePt t="1753" x="11628438" y="3779838"/>
          <p14:tracePt t="1759" x="11528425" y="3779838"/>
          <p14:tracePt t="1766" x="11466513" y="3792538"/>
          <p14:tracePt t="1774" x="11390313" y="3792538"/>
          <p14:tracePt t="1782" x="11353800" y="3792538"/>
          <p14:tracePt t="1791" x="11341100" y="3792538"/>
          <p14:tracePt t="1798" x="11328400" y="3792538"/>
          <p14:tracePt t="1806" x="11315700" y="3792538"/>
          <p14:tracePt t="1821" x="11303000" y="3792538"/>
          <p14:tracePt t="1828" x="11290300" y="3792538"/>
          <p14:tracePt t="1856" x="11277600" y="3792538"/>
          <p14:tracePt t="9102" x="11277600" y="3803650"/>
          <p14:tracePt t="9127" x="11277600" y="3816350"/>
          <p14:tracePt t="9155" x="11277600" y="3829050"/>
          <p14:tracePt t="9448" x="11277600" y="3841750"/>
          <p14:tracePt t="9467" x="11277600" y="3854450"/>
          <p14:tracePt t="9475" x="11266488" y="3879850"/>
          <p14:tracePt t="9484" x="11241088" y="3905250"/>
          <p14:tracePt t="9491" x="11202988" y="3929063"/>
          <p14:tracePt t="9499" x="11177588" y="3929063"/>
          <p14:tracePt t="9507" x="11141075" y="3916363"/>
          <p14:tracePt t="9512" x="11090275" y="3905250"/>
          <p14:tracePt t="9524" x="11064875" y="3892550"/>
          <p14:tracePt t="9530" x="11064875" y="3879850"/>
          <p14:tracePt t="9680" x="11064875" y="3867150"/>
          <p14:tracePt t="51269" x="11064875" y="3879850"/>
          <p14:tracePt t="51671" x="11064875" y="3892550"/>
          <p14:tracePt t="51688" x="11064875" y="3905250"/>
          <p14:tracePt t="52692" x="11077575" y="3905250"/>
          <p14:tracePt t="52699" x="11102975" y="3905250"/>
          <p14:tracePt t="52704" x="11128375" y="3892550"/>
          <p14:tracePt t="52713" x="11153775" y="3892550"/>
          <p14:tracePt t="52721" x="11190288" y="3879850"/>
          <p14:tracePt t="52728" x="11215688" y="3879850"/>
          <p14:tracePt t="52738" x="11228388" y="3867150"/>
          <p14:tracePt t="52744" x="11253788" y="3867150"/>
          <p14:tracePt t="52753" x="11266488" y="3867150"/>
          <p14:tracePt t="52759" x="11290300" y="3867150"/>
          <p14:tracePt t="52775" x="11303000" y="3867150"/>
          <p14:tracePt t="52783" x="11328400" y="3854450"/>
          <p14:tracePt t="52790" x="11353800" y="3854450"/>
          <p14:tracePt t="52801" x="11390313" y="3854450"/>
          <p14:tracePt t="52807" x="11403013" y="3854450"/>
          <p14:tracePt t="52812" x="11428413" y="3854450"/>
          <p14:tracePt t="52822" x="11466513" y="3854450"/>
          <p14:tracePt t="52829" x="11490325" y="3854450"/>
          <p14:tracePt t="52836" x="11515725" y="3854450"/>
          <p14:tracePt t="52845" x="11541125" y="3854450"/>
          <p14:tracePt t="52853" x="11553825" y="3854450"/>
          <p14:tracePt t="52861" x="11579225" y="3854450"/>
          <p14:tracePt t="52867" x="11591925" y="3854450"/>
          <p14:tracePt t="52876" x="11603038" y="3854450"/>
          <p14:tracePt t="52883" x="11615738" y="3854450"/>
          <p14:tracePt t="52901" x="11628438" y="3854450"/>
          <p14:tracePt t="52918" x="11653838" y="3854450"/>
          <p14:tracePt t="52925" x="11666538" y="3841750"/>
          <p14:tracePt t="52934" x="11679238" y="3841750"/>
          <p14:tracePt t="52941" x="11703050" y="3829050"/>
          <p14:tracePt t="52950" x="11753850" y="3829050"/>
          <p14:tracePt t="52958" x="11815763" y="3829050"/>
          <p14:tracePt t="52967" x="11879263" y="3829050"/>
          <p14:tracePt t="52972" x="11953875" y="3829050"/>
          <p14:tracePt t="52979" x="12017375" y="3829050"/>
          <p14:tracePt t="52987" x="12091988" y="3841750"/>
          <p14:tracePt t="52995" x="12179300" y="3854450"/>
          <p14:tracePt t="77966" x="12166600" y="4079875"/>
          <p14:tracePt t="78222" x="12153900" y="4092575"/>
          <p14:tracePt t="78236" x="12141200" y="4105275"/>
          <p14:tracePt t="78243" x="12141200" y="4117975"/>
          <p14:tracePt t="78255" x="12141200" y="4129088"/>
          <p14:tracePt t="78265" x="12130088" y="4141788"/>
          <p14:tracePt t="78273" x="12130088" y="4154488"/>
          <p14:tracePt t="78282" x="12130088" y="4167188"/>
          <p14:tracePt t="78302" x="12130088" y="4179888"/>
          <p14:tracePt t="78355" x="12130088" y="4192588"/>
          <p14:tracePt t="78378" x="12104688" y="4192588"/>
          <p14:tracePt t="78393" x="12104688" y="4205288"/>
          <p14:tracePt t="78401" x="12091988" y="4217988"/>
          <p14:tracePt t="78409" x="12066588" y="4241800"/>
          <p14:tracePt t="78417" x="12053888" y="4241800"/>
          <p14:tracePt t="78424" x="12028488" y="4267200"/>
          <p14:tracePt t="78430" x="12017375" y="4267200"/>
          <p14:tracePt t="78438" x="12004675" y="4279900"/>
          <p14:tracePt t="78446" x="11979275" y="4292600"/>
          <p14:tracePt t="78456" x="11966575" y="4292600"/>
          <p14:tracePt t="78463" x="11953875" y="4305300"/>
          <p14:tracePt t="78470" x="11928475" y="4318000"/>
          <p14:tracePt t="78474" x="11917363" y="4318000"/>
          <p14:tracePt t="78484" x="11891963" y="4330700"/>
          <p14:tracePt t="78494" x="11879263" y="4330700"/>
          <p14:tracePt t="78499" x="11841163" y="4341813"/>
          <p14:tracePt t="78509" x="11791950" y="4341813"/>
          <p14:tracePt t="78516" x="11753850" y="4341813"/>
          <p14:tracePt t="78524" x="11715750" y="4341813"/>
          <p14:tracePt t="78530" x="11691938" y="4341813"/>
          <p14:tracePt t="78539" x="11666538" y="4341813"/>
          <p14:tracePt t="78546" x="11628438" y="4341813"/>
          <p14:tracePt t="78555" x="11591925" y="4341813"/>
          <p14:tracePt t="78562" x="11566525" y="4330700"/>
          <p14:tracePt t="78570" x="11553825" y="4330700"/>
          <p14:tracePt t="78578" x="11541125" y="4330700"/>
          <p14:tracePt t="78583" x="11515725" y="4330700"/>
          <p14:tracePt t="78592" x="11503025" y="4330700"/>
          <p14:tracePt t="79707" x="11503025" y="4318000"/>
          <p14:tracePt t="79744" x="11503025" y="4305300"/>
          <p14:tracePt t="80016" x="11515725" y="4305300"/>
          <p14:tracePt t="80044" x="11528425" y="4318000"/>
          <p14:tracePt t="80060" x="11541125" y="4318000"/>
          <p14:tracePt t="80761" x="11528425" y="4318000"/>
          <p14:tracePt t="80778" x="11515725" y="4318000"/>
          <p14:tracePt t="80790" x="11503025" y="4318000"/>
          <p14:tracePt t="81777" x="11503025" y="4305300"/>
          <p14:tracePt t="81790" x="11503025" y="4292600"/>
          <p14:tracePt t="94677" x="11503025" y="4305300"/>
          <p14:tracePt t="95257" x="11515725" y="4305300"/>
          <p14:tracePt t="96250" x="11515725" y="4318000"/>
          <p14:tracePt t="96258" x="11515725" y="4330700"/>
          <p14:tracePt t="96265" x="11515725" y="4341813"/>
          <p14:tracePt t="96272" x="11515725" y="4354513"/>
          <p14:tracePt t="97078" x="11515725" y="4367213"/>
          <p14:tracePt t="97096" x="11515725" y="4379913"/>
          <p14:tracePt t="97888" x="11515725" y="4392613"/>
          <p14:tracePt t="99150" x="11515725" y="4379913"/>
          <p14:tracePt t="99163" x="11515725" y="4367213"/>
          <p14:tracePt t="99171" x="11515725" y="4354513"/>
          <p14:tracePt t="99178" x="11503025" y="4341813"/>
          <p14:tracePt t="99310" x="11503025" y="4330700"/>
          <p14:tracePt t="99325" x="11515725" y="4330700"/>
          <p14:tracePt t="99333" x="11528425" y="4330700"/>
          <p14:tracePt t="99371" x="11541125" y="4330700"/>
          <p14:tracePt t="99545" x="11541125" y="4341813"/>
          <p14:tracePt t="99552" x="11528425" y="4341813"/>
          <p14:tracePt t="99565" x="11515725" y="4341813"/>
          <p14:tracePt t="99572" x="11515725" y="4354513"/>
          <p14:tracePt t="99583" x="11503025" y="4354513"/>
          <p14:tracePt t="101447" x="11503025" y="4367213"/>
          <p14:tracePt t="101480" x="11515725" y="4367213"/>
          <p14:tracePt t="101497" x="11528425" y="4367213"/>
          <p14:tracePt t="103520" x="11515725" y="4367213"/>
          <p14:tracePt t="103571" x="11503025" y="4367213"/>
          <p14:tracePt t="104503" x="11515725" y="4367213"/>
          <p14:tracePt t="106042" x="11515725" y="4354513"/>
          <p14:tracePt t="106050" x="11515725" y="4341813"/>
          <p14:tracePt t="106059" x="11515725" y="4330700"/>
          <p14:tracePt t="106151" x="11515725" y="4341813"/>
          <p14:tracePt t="107862" x="11528425" y="4330700"/>
          <p14:tracePt t="107870" x="11528425" y="4318000"/>
          <p14:tracePt t="107881" x="11541125" y="4318000"/>
          <p14:tracePt t="107886" x="11541125" y="4305300"/>
          <p14:tracePt t="107897" x="11553825" y="4305300"/>
          <p14:tracePt t="107900" x="11553825" y="4292600"/>
          <p14:tracePt t="108032" x="11566525" y="4292600"/>
          <p14:tracePt t="109613" x="11566525" y="4279900"/>
          <p14:tracePt t="110047" x="11566525" y="4267200"/>
          <p14:tracePt t="110055" x="11615738" y="4241800"/>
          <p14:tracePt t="110062" x="11691938" y="4192588"/>
          <p14:tracePt t="110071" x="11753850" y="4154488"/>
          <p14:tracePt t="110076" x="11853863" y="4117975"/>
          <p14:tracePt t="110085" x="11917363" y="4092575"/>
          <p14:tracePt t="110093" x="11979275" y="4067175"/>
          <p14:tracePt t="110099" x="12053888" y="4041775"/>
          <p14:tracePt t="110106" x="12104688" y="4017963"/>
          <p14:tracePt t="110113" x="12153900" y="3992563"/>
          <p14:tracePt t="110121" x="12166600" y="3979863"/>
          <p14:tracePt t="110130" x="12179300" y="3967163"/>
          <p14:tracePt t="110657" x="11953875" y="3403600"/>
          <p14:tracePt t="110664" x="11791950" y="3378200"/>
          <p14:tracePt t="110671" x="11615738" y="3367088"/>
          <p14:tracePt t="110679" x="11466513" y="3354388"/>
          <p14:tracePt t="110686" x="11315700" y="3341688"/>
          <p14:tracePt t="110694" x="11190288" y="3328988"/>
          <p14:tracePt t="110702" x="11077575" y="3316288"/>
          <p14:tracePt t="110710" x="11002963" y="3316288"/>
          <p14:tracePt t="110717" x="10928350" y="3316288"/>
          <p14:tracePt t="110724" x="10890250" y="3316288"/>
          <p14:tracePt t="110733" x="10864850" y="3316288"/>
          <p14:tracePt t="110795" x="10928350" y="3316288"/>
          <p14:tracePt t="110802" x="11077575" y="3354388"/>
          <p14:tracePt t="110811" x="11290300" y="3390900"/>
          <p14:tracePt t="110819" x="11615738" y="3429000"/>
          <p14:tracePt t="110826" x="12004675" y="346710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1AE424-A804-4EE6-9B41-642176202DD9}"/>
              </a:ext>
            </a:extLst>
          </p:cNvPr>
          <p:cNvSpPr txBox="1"/>
          <p:nvPr/>
        </p:nvSpPr>
        <p:spPr>
          <a:xfrm>
            <a:off x="636103" y="728487"/>
            <a:ext cx="1057523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3600" dirty="0">
                <a:cs typeface="Ali-A-Traditional" pitchFamily="2" charset="-78"/>
              </a:rPr>
              <a:t>وَجْهٌ (فَعْلٌ) ← بالقلبِ المكانيّ يتحوّل إلى جَوَهٌ ← الواو مُتَحَرِّكةٌ وما قبلَها مفتُوحٌ تتحوّلَ إلى "ألِف"، ← جَاهٌ.</a:t>
            </a:r>
          </a:p>
          <a:p>
            <a:pPr algn="just" rtl="1"/>
            <a:r>
              <a:rPr lang="ar-IQ" sz="3600" dirty="0">
                <a:cs typeface="Ali-A-Traditional" pitchFamily="2" charset="-78"/>
              </a:rPr>
              <a:t>ولفظ (الحادي) في "الحَادِي عَشَر"، اسمُ فاعِل مقلُوب مِن "واحد"، و"الحادي"، أصل حروفه (</a:t>
            </a:r>
            <a:r>
              <a:rPr lang="ar-IQ" sz="3600" dirty="0" err="1">
                <a:cs typeface="Ali-A-Traditional" pitchFamily="2" charset="-78"/>
              </a:rPr>
              <a:t>الحادِو</a:t>
            </a:r>
            <a:r>
              <a:rPr lang="ar-IQ" sz="3600" dirty="0">
                <a:cs typeface="Ali-A-Traditional" pitchFamily="2" charset="-78"/>
              </a:rPr>
              <a:t>) تطرَّفتِ الواو إثْر كسْرِ ما قبْلها فقُلبت ياءً، فصارتِ "الحادي"، وهذه الياءُ المنقلِبةُ عن الواوِ، الّتي هي فاءُ الكلمة في (واحد) (فاعل) تأخَّرت فأصبحتْ (الحادي) على وزن "عالف".</a:t>
            </a:r>
          </a:p>
          <a:p>
            <a:pPr algn="just" rtl="1"/>
            <a:r>
              <a:rPr lang="ar-IQ" sz="3600" dirty="0">
                <a:cs typeface="Ali-A-Traditional" pitchFamily="2" charset="-78"/>
              </a:rPr>
              <a:t>وَاْحِدٌ (فَاعِلٌ) ← بالقلبِ المكانيّ يتحوّل إلى </a:t>
            </a:r>
            <a:r>
              <a:rPr lang="ar-IQ" sz="3600" dirty="0" err="1">
                <a:cs typeface="Ali-A-Traditional" pitchFamily="2" charset="-78"/>
              </a:rPr>
              <a:t>حَادِوْ</a:t>
            </a:r>
            <a:r>
              <a:rPr lang="ar-IQ" sz="3600" dirty="0">
                <a:cs typeface="Ali-A-Traditional" pitchFamily="2" charset="-78"/>
              </a:rPr>
              <a:t> (أي على صُورةِ اسمِ الفاعِل، أي كسر ما قبل الآخِر) ← الواو مُتَطَرِّفة (أو واقِعة في آخِرِ الكلمة)، تُقْلَبُ ياءً، فتتحوّلَ الكلمةُ إلى ← حَادِي. والقاعدةُ الصرفيّة: إذا كانتِ "الواوُ" مُتطرِّفة أي: وقعتْ في آخِرِ الكلمةِ تُقْلَبُ "ياءً".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725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900"/>
    </mc:Choice>
    <mc:Fallback xmlns="">
      <p:transition spd="slow" advTm="1609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31621" x="12028488" y="2352675"/>
          <p14:tracePt t="31629" x="11891963" y="2303463"/>
          <p14:tracePt t="31638" x="11804650" y="2252663"/>
          <p14:tracePt t="31645" x="11741150" y="2227263"/>
          <p14:tracePt t="31654" x="11715750" y="2190750"/>
          <p14:tracePt t="31662" x="11703050" y="2178050"/>
          <p14:tracePt t="31669" x="11679238" y="2165350"/>
          <p14:tracePt t="31675" x="11666538" y="2139950"/>
          <p14:tracePt t="31683" x="11641138" y="2127250"/>
          <p14:tracePt t="31690" x="11628438" y="2114550"/>
          <p14:tracePt t="31699" x="11615738" y="2101850"/>
          <p14:tracePt t="31707" x="11591925" y="2101850"/>
          <p14:tracePt t="31715" x="11579225" y="2101850"/>
          <p14:tracePt t="31723" x="11566525" y="2089150"/>
          <p14:tracePt t="31731" x="11541125" y="2089150"/>
          <p14:tracePt t="31740" x="11528425" y="2078038"/>
          <p14:tracePt t="31745" x="11503025" y="2078038"/>
          <p14:tracePt t="31756" x="11490325" y="2065338"/>
          <p14:tracePt t="31808" x="11479213" y="2065338"/>
          <p14:tracePt t="31816" x="11453813" y="2101850"/>
          <p14:tracePt t="31823" x="11377613" y="2178050"/>
          <p14:tracePt t="31833" x="11290300" y="2239963"/>
          <p14:tracePt t="31840" x="11202988" y="2303463"/>
          <p14:tracePt t="31845" x="11102975" y="2327275"/>
          <p14:tracePt t="31854" x="10964863" y="2365375"/>
          <p14:tracePt t="31860" x="10802938" y="2390775"/>
          <p14:tracePt t="31869" x="10639425" y="2414588"/>
          <p14:tracePt t="31878" x="10526713" y="2427288"/>
          <p14:tracePt t="31885" x="10414000" y="2427288"/>
          <p14:tracePt t="31893" x="10339388" y="2427288"/>
          <p14:tracePt t="31899" x="10301288" y="2414588"/>
          <p14:tracePt t="31907" x="10277475" y="2403475"/>
          <p14:tracePt t="31923" x="10264775" y="2390775"/>
          <p14:tracePt t="31933" x="10264775" y="2378075"/>
          <p14:tracePt t="31939" x="10252075" y="2365375"/>
          <p14:tracePt t="31947" x="10239375" y="2339975"/>
          <p14:tracePt t="31956" x="10226675" y="2327275"/>
          <p14:tracePt t="31963" x="10201275" y="2314575"/>
          <p14:tracePt t="31970" x="10188575" y="2290763"/>
          <p14:tracePt t="31980" x="10177463" y="2278063"/>
          <p14:tracePt t="31985" x="10152063" y="2265363"/>
          <p14:tracePt t="31995" x="10126663" y="2252663"/>
          <p14:tracePt t="32001" x="10101263" y="2252663"/>
          <p14:tracePt t="32010" x="10075863" y="2252663"/>
          <p14:tracePt t="32015" x="10039350" y="2252663"/>
          <p14:tracePt t="32023" x="10013950" y="2252663"/>
          <p14:tracePt t="32031" x="10001250" y="2252663"/>
          <p14:tracePt t="32442" x="10013950" y="2278063"/>
          <p14:tracePt t="32450" x="10026650" y="2327275"/>
          <p14:tracePt t="32456" x="10052050" y="2390775"/>
          <p14:tracePt t="32466" x="10075863" y="2439988"/>
          <p14:tracePt t="32474" x="10101263" y="2478088"/>
          <p14:tracePt t="32480" x="10101263" y="2516188"/>
          <p14:tracePt t="32489" x="10113963" y="2540000"/>
          <p14:tracePt t="32495" x="10113963" y="2552700"/>
          <p14:tracePt t="32507" x="10113963" y="2565400"/>
          <p14:tracePt t="32512" x="10126663" y="2578100"/>
          <p14:tracePt t="32517" x="10126663" y="2590800"/>
          <p14:tracePt t="33021" x="10075863" y="2590800"/>
          <p14:tracePt t="33029" x="10001250" y="2590800"/>
          <p14:tracePt t="33036" x="9901238" y="2565400"/>
          <p14:tracePt t="33044" x="9763125" y="2540000"/>
          <p14:tracePt t="33052" x="9575800" y="2527300"/>
          <p14:tracePt t="33060" x="9324975" y="2503488"/>
          <p14:tracePt t="33067" x="8999538" y="2540000"/>
          <p14:tracePt t="33076" x="8674100" y="2578100"/>
          <p14:tracePt t="33081" x="8324850" y="2616200"/>
          <p14:tracePt t="33090" x="7974013" y="2652713"/>
          <p14:tracePt t="33098" x="7673975" y="2690813"/>
          <p14:tracePt t="33108" x="7423150" y="2716213"/>
          <p14:tracePt t="33114" x="7259638" y="2752725"/>
          <p14:tracePt t="33124" x="7085013" y="2778125"/>
          <p14:tracePt t="33129" x="6946900" y="2803525"/>
          <p14:tracePt t="33141" x="6846888" y="2816225"/>
          <p14:tracePt t="33145" x="6784975" y="2828925"/>
          <p14:tracePt t="33152" x="6759575" y="2828925"/>
          <p14:tracePt t="33160" x="6759575" y="2840038"/>
          <p14:tracePt t="33429" x="6797675" y="2816225"/>
          <p14:tracePt t="33438" x="6846888" y="2790825"/>
          <p14:tracePt t="33445" x="6910388" y="2765425"/>
          <p14:tracePt t="33454" x="6972300" y="2716213"/>
          <p14:tracePt t="33463" x="7021513" y="2690813"/>
          <p14:tracePt t="33469" x="7085013" y="2640013"/>
          <p14:tracePt t="33474" x="7110413" y="2616200"/>
          <p14:tracePt t="33483" x="7134225" y="2603500"/>
          <p14:tracePt t="33491" x="7172325" y="2578100"/>
          <p14:tracePt t="33499" x="7185025" y="2565400"/>
          <p14:tracePt t="33507" x="7210425" y="2540000"/>
          <p14:tracePt t="33530" x="7223125" y="2540000"/>
          <p14:tracePt t="34523" x="7210425" y="2540000"/>
          <p14:tracePt t="34531" x="7197725" y="2540000"/>
          <p14:tracePt t="34539" x="7172325" y="2540000"/>
          <p14:tracePt t="34555" x="7159625" y="2540000"/>
          <p14:tracePt t="34562" x="7134225" y="2540000"/>
          <p14:tracePt t="34570" x="7123113" y="2540000"/>
          <p14:tracePt t="34578" x="7110413" y="2552700"/>
          <p14:tracePt t="34592" x="7097713" y="2552700"/>
          <p14:tracePt t="34947" x="7097713" y="2565400"/>
          <p14:tracePt t="34956" x="7110413" y="2565400"/>
          <p14:tracePt t="34962" x="7123113" y="2578100"/>
          <p14:tracePt t="34975" x="7123113" y="2590800"/>
          <p14:tracePt t="34980" x="7134225" y="2590800"/>
          <p14:tracePt t="34987" x="7134225" y="2603500"/>
          <p14:tracePt t="35107" x="7146925" y="2616200"/>
          <p14:tracePt t="35124" x="7159625" y="2627313"/>
          <p14:tracePt t="35224" x="7172325" y="2627313"/>
          <p14:tracePt t="38611" x="7235825" y="2627313"/>
          <p14:tracePt t="38618" x="7359650" y="2627313"/>
          <p14:tracePt t="38624" x="7497763" y="2652713"/>
          <p14:tracePt t="38635" x="7648575" y="2665413"/>
          <p14:tracePt t="38641" x="7797800" y="2665413"/>
          <p14:tracePt t="38650" x="7948613" y="2665413"/>
          <p14:tracePt t="38659" x="8110538" y="2665413"/>
          <p14:tracePt t="38663" x="8286750" y="2665413"/>
          <p14:tracePt t="38672" x="8461375" y="2652713"/>
          <p14:tracePt t="38680" x="8624888" y="2627313"/>
          <p14:tracePt t="38687" x="8786813" y="2590800"/>
          <p14:tracePt t="38697" x="8924925" y="2565400"/>
          <p14:tracePt t="38704" x="9012238" y="2540000"/>
          <p14:tracePt t="38711" x="9088438" y="2516188"/>
          <p14:tracePt t="38717" x="9150350" y="2503488"/>
          <p14:tracePt t="38725" x="9163050" y="2478088"/>
          <p14:tracePt t="38733" x="9175750" y="2465388"/>
          <p14:tracePt t="38741" x="9199563" y="2439988"/>
          <p14:tracePt t="38749" x="9212263" y="2427288"/>
          <p14:tracePt t="38758" x="9237663" y="2414588"/>
          <p14:tracePt t="38765" x="9250363" y="2403475"/>
          <p14:tracePt t="38772" x="9288463" y="2378075"/>
          <p14:tracePt t="38779" x="9337675" y="2365375"/>
          <p14:tracePt t="38787" x="9401175" y="2339975"/>
          <p14:tracePt t="38798" x="9450388" y="2314575"/>
          <p14:tracePt t="38803" x="9513888" y="2303463"/>
          <p14:tracePt t="38812" x="9575800" y="2290763"/>
          <p14:tracePt t="38819" x="9613900" y="2278063"/>
          <p14:tracePt t="38827" x="9637713" y="2278063"/>
          <p14:tracePt t="38834" x="9650413" y="2278063"/>
          <p14:tracePt t="38842" x="9663113" y="2278063"/>
          <p14:tracePt t="38850" x="9688513" y="2278063"/>
          <p14:tracePt t="38865" x="9701213" y="2278063"/>
          <p14:tracePt t="38875" x="9701213" y="2265363"/>
          <p14:tracePt t="38879" x="9713913" y="2265363"/>
          <p14:tracePt t="38887" x="9726613" y="2252663"/>
          <p14:tracePt t="38897" x="9750425" y="2252663"/>
          <p14:tracePt t="38903" x="9763125" y="2252663"/>
          <p14:tracePt t="38911" x="9801225" y="2252663"/>
          <p14:tracePt t="38921" x="9826625" y="2252663"/>
          <p14:tracePt t="38927" x="9852025" y="2252663"/>
          <p14:tracePt t="38935" x="9875838" y="2252663"/>
          <p14:tracePt t="39039" x="9888538" y="2252663"/>
          <p14:tracePt t="39051" x="9888538" y="2239963"/>
          <p14:tracePt t="39058" x="9901238" y="2227263"/>
          <p14:tracePt t="39066" x="9913938" y="2214563"/>
          <p14:tracePt t="39075" x="9913938" y="2190750"/>
          <p14:tracePt t="39083" x="9926638" y="2190750"/>
          <p14:tracePt t="39093" x="9926638" y="2178050"/>
          <p14:tracePt t="39098" x="9926638" y="2165350"/>
          <p14:tracePt t="39106" x="9939338" y="2152650"/>
          <p14:tracePt t="39111" x="9939338" y="2114550"/>
          <p14:tracePt t="39118" x="9939338" y="2101850"/>
          <p14:tracePt t="39129" x="9939338" y="2089150"/>
          <p14:tracePt t="39134" x="9939338" y="2065338"/>
          <p14:tracePt t="39143" x="9939338" y="2027238"/>
          <p14:tracePt t="39150" x="9913938" y="2014538"/>
          <p14:tracePt t="39157" x="9901238" y="2001838"/>
          <p14:tracePt t="39164" x="9875838" y="1978025"/>
          <p14:tracePt t="39175" x="9863138" y="1978025"/>
          <p14:tracePt t="39181" x="9839325" y="1952625"/>
          <p14:tracePt t="39190" x="9801225" y="1952625"/>
          <p14:tracePt t="39197" x="9763125" y="1952625"/>
          <p14:tracePt t="39207" x="9713913" y="1952625"/>
          <p14:tracePt t="39212" x="9637713" y="1965325"/>
          <p14:tracePt t="39218" x="9563100" y="1978025"/>
          <p14:tracePt t="39227" x="9501188" y="2001838"/>
          <p14:tracePt t="39234" x="9424988" y="2027238"/>
          <p14:tracePt t="39243" x="9401175" y="2052638"/>
          <p14:tracePt t="39250" x="9363075" y="2078038"/>
          <p14:tracePt t="39257" x="9337675" y="2101850"/>
          <p14:tracePt t="39266" x="9312275" y="2127250"/>
          <p14:tracePt t="39274" x="9288463" y="2152650"/>
          <p14:tracePt t="39281" x="9288463" y="2178050"/>
          <p14:tracePt t="39291" x="9275763" y="2190750"/>
          <p14:tracePt t="39297" x="9275763" y="2201863"/>
          <p14:tracePt t="39306" x="9275763" y="2227263"/>
          <p14:tracePt t="39313" x="9275763" y="2239963"/>
          <p14:tracePt t="39319" x="9301163" y="2265363"/>
          <p14:tracePt t="39329" x="9312275" y="2278063"/>
          <p14:tracePt t="39334" x="9324975" y="2290763"/>
          <p14:tracePt t="39343" x="9350375" y="2290763"/>
          <p14:tracePt t="39350" x="9375775" y="2303463"/>
          <p14:tracePt t="39357" x="9388475" y="2303463"/>
          <p14:tracePt t="39366" x="9413875" y="2303463"/>
          <p14:tracePt t="39374" x="9424988" y="2303463"/>
          <p14:tracePt t="39380" x="9437688" y="2290763"/>
          <p14:tracePt t="39389" x="9475788" y="2265363"/>
          <p14:tracePt t="39396" x="9488488" y="2252663"/>
          <p14:tracePt t="39405" x="9501188" y="2239963"/>
          <p14:tracePt t="39413" x="9525000" y="2214563"/>
          <p14:tracePt t="39420" x="9537700" y="2201863"/>
          <p14:tracePt t="39429" x="9550400" y="2178050"/>
          <p14:tracePt t="39436" x="9563100" y="2165350"/>
          <p14:tracePt t="39443" x="9575800" y="2152650"/>
          <p14:tracePt t="39450" x="9588500" y="2127250"/>
          <p14:tracePt t="39459" x="9588500" y="2114550"/>
          <p14:tracePt t="39466" x="9588500" y="2101850"/>
          <p14:tracePt t="39474" x="9588500" y="2089150"/>
          <p14:tracePt t="39495" x="9588500" y="2078038"/>
          <p14:tracePt t="39574" x="9575800" y="2101850"/>
          <p14:tracePt t="39582" x="9575800" y="2114550"/>
          <p14:tracePt t="39592" x="9575800" y="2127250"/>
          <p14:tracePt t="39600" x="9575800" y="2165350"/>
          <p14:tracePt t="39614" x="9613900" y="2214563"/>
          <p14:tracePt t="39623" x="9637713" y="2227263"/>
          <p14:tracePt t="39629" x="9701213" y="2252663"/>
          <p14:tracePt t="39637" x="9750425" y="2265363"/>
          <p14:tracePt t="39646" x="9826625" y="2278063"/>
          <p14:tracePt t="39652" x="9875838" y="2278063"/>
          <p14:tracePt t="39661" x="9926638" y="2278063"/>
          <p14:tracePt t="39666" x="9963150" y="2252663"/>
          <p14:tracePt t="39673" x="10001250" y="2227263"/>
          <p14:tracePt t="39683" x="10026650" y="2201863"/>
          <p14:tracePt t="39690" x="10039350" y="2165350"/>
          <p14:tracePt t="39698" x="10052050" y="2139950"/>
          <p14:tracePt t="39707" x="10052050" y="2114550"/>
          <p14:tracePt t="39714" x="10052050" y="2101850"/>
          <p14:tracePt t="39720" x="10052050" y="2078038"/>
          <p14:tracePt t="39730" x="10039350" y="2052638"/>
          <p14:tracePt t="39736" x="10026650" y="2039938"/>
          <p14:tracePt t="39746" x="10001250" y="2014538"/>
          <p14:tracePt t="39752" x="9988550" y="2001838"/>
          <p14:tracePt t="39762" x="9963150" y="1989138"/>
          <p14:tracePt t="39769" x="9926638" y="1989138"/>
          <p14:tracePt t="39774" x="9913938" y="1989138"/>
          <p14:tracePt t="39783" x="9901238" y="1989138"/>
          <p14:tracePt t="39791" x="9863138" y="2001838"/>
          <p14:tracePt t="39799" x="9839325" y="2014538"/>
          <p14:tracePt t="39807" x="9813925" y="2039938"/>
          <p14:tracePt t="39815" x="9801225" y="2052638"/>
          <p14:tracePt t="39824" x="9775825" y="2078038"/>
          <p14:tracePt t="39831" x="9763125" y="2101850"/>
          <p14:tracePt t="39836" x="9739313" y="2127250"/>
          <p14:tracePt t="39844" x="9726613" y="2152650"/>
          <p14:tracePt t="39852" x="9726613" y="2178050"/>
          <p14:tracePt t="39861" x="9726613" y="2201863"/>
          <p14:tracePt t="39868" x="9726613" y="2239963"/>
          <p14:tracePt t="39877" x="9739313" y="2252663"/>
          <p14:tracePt t="39884" x="9750425" y="2265363"/>
          <p14:tracePt t="39890" x="9775825" y="2278063"/>
          <p14:tracePt t="39898" x="9801225" y="2303463"/>
          <p14:tracePt t="39907" x="9813925" y="2303463"/>
          <p14:tracePt t="39915" x="9839325" y="2303463"/>
          <p14:tracePt t="39924" x="9863138" y="2303463"/>
          <p14:tracePt t="39932" x="9901238" y="2303463"/>
          <p14:tracePt t="39940" x="9913938" y="2303463"/>
          <p14:tracePt t="39945" x="9939338" y="2278063"/>
          <p14:tracePt t="39952" x="9963150" y="2265363"/>
          <p14:tracePt t="39961" x="9975850" y="2239963"/>
          <p14:tracePt t="39968" x="10001250" y="2201863"/>
          <p14:tracePt t="39978" x="10013950" y="2152650"/>
          <p14:tracePt t="39985" x="10013950" y="2127250"/>
          <p14:tracePt t="39994" x="10026650" y="2089150"/>
          <p14:tracePt t="39998" x="10026650" y="2078038"/>
          <p14:tracePt t="40008" x="10026650" y="2065338"/>
          <p14:tracePt t="40016" x="10026650" y="2039938"/>
          <p14:tracePt t="40024" x="10026650" y="2027238"/>
          <p14:tracePt t="40030" x="10013950" y="2014538"/>
          <p14:tracePt t="40047" x="9988550" y="2014538"/>
          <p14:tracePt t="40055" x="9975850" y="2014538"/>
          <p14:tracePt t="40061" x="9952038" y="2027238"/>
          <p14:tracePt t="40068" x="9913938" y="2052638"/>
          <p14:tracePt t="40077" x="9863138" y="2078038"/>
          <p14:tracePt t="40084" x="9801225" y="2114550"/>
          <p14:tracePt t="40093" x="9750425" y="2178050"/>
          <p14:tracePt t="40100" x="9713913" y="2201863"/>
          <p14:tracePt t="40112" x="9688513" y="2265363"/>
          <p14:tracePt t="40116" x="9675813" y="2303463"/>
          <p14:tracePt t="40124" x="9650413" y="2327275"/>
          <p14:tracePt t="40130" x="9650413" y="2365375"/>
          <p14:tracePt t="40140" x="9650413" y="2390775"/>
          <p14:tracePt t="40147" x="9663113" y="2427288"/>
          <p14:tracePt t="40155" x="9675813" y="2439988"/>
          <p14:tracePt t="40162" x="9726613" y="2465388"/>
          <p14:tracePt t="40168" x="9801225" y="2490788"/>
          <p14:tracePt t="40178" x="9888538" y="2503488"/>
          <p14:tracePt t="40184" x="9952038" y="2503488"/>
          <p14:tracePt t="40193" x="10026650" y="2503488"/>
          <p14:tracePt t="40201" x="10075863" y="2490788"/>
          <p14:tracePt t="40209" x="10101263" y="2465388"/>
          <p14:tracePt t="40217" x="10113963" y="2452688"/>
          <p14:tracePt t="40224" x="10139363" y="2439988"/>
          <p14:tracePt t="40230" x="10152063" y="2414588"/>
          <p14:tracePt t="40240" x="10152063" y="2403475"/>
          <p14:tracePt t="40247" x="10164763" y="2390775"/>
          <p14:tracePt t="40254" x="10164763" y="2365375"/>
          <p14:tracePt t="40263" x="10164763" y="2352675"/>
          <p14:tracePt t="40272" x="10152063" y="2327275"/>
          <p14:tracePt t="40278" x="10152063" y="2314575"/>
          <p14:tracePt t="40284" x="10139363" y="2314575"/>
          <p14:tracePt t="40293" x="10139363" y="2303463"/>
          <p14:tracePt t="40305" x="10126663" y="2303463"/>
          <p14:tracePt t="40313" x="10113963" y="2303463"/>
          <p14:tracePt t="40320" x="10101263" y="2303463"/>
          <p14:tracePt t="40329" x="10088563" y="2314575"/>
          <p14:tracePt t="40334" x="10064750" y="2339975"/>
          <p14:tracePt t="40342" x="10026650" y="2352675"/>
          <p14:tracePt t="40351" x="10001250" y="2378075"/>
          <p14:tracePt t="40357" x="9988550" y="2390775"/>
          <p14:tracePt t="40366" x="9963150" y="2403475"/>
          <p14:tracePt t="40374" x="9963150" y="2427288"/>
          <p14:tracePt t="40382" x="9963150" y="2439988"/>
          <p14:tracePt t="40390" x="9963150" y="2465388"/>
          <p14:tracePt t="40396" x="9975850" y="2490788"/>
          <p14:tracePt t="40404" x="10039350" y="2503488"/>
          <p14:tracePt t="40413" x="10113963" y="2527300"/>
          <p14:tracePt t="40421" x="10213975" y="2552700"/>
          <p14:tracePt t="40428" x="10352088" y="2552700"/>
          <p14:tracePt t="40436" x="10477500" y="2552700"/>
          <p14:tracePt t="40445" x="10590213" y="2516188"/>
          <p14:tracePt t="40450" x="10664825" y="2490788"/>
          <p14:tracePt t="40457" x="10702925" y="2465388"/>
          <p14:tracePt t="40466" x="10726738" y="2427288"/>
          <p14:tracePt t="40475" x="10752138" y="2403475"/>
          <p14:tracePt t="40483" x="10764838" y="2365375"/>
          <p14:tracePt t="40490" x="10764838" y="2327275"/>
          <p14:tracePt t="40498" x="10764838" y="2290763"/>
          <p14:tracePt t="40505" x="10739438" y="2265363"/>
          <p14:tracePt t="40512" x="10726738" y="2239963"/>
          <p14:tracePt t="40521" x="10702925" y="2214563"/>
          <p14:tracePt t="40528" x="10664825" y="2190750"/>
          <p14:tracePt t="40537" x="10626725" y="2190750"/>
          <p14:tracePt t="40545" x="10590213" y="2190750"/>
          <p14:tracePt t="40552" x="10552113" y="2190750"/>
          <p14:tracePt t="40560" x="10502900" y="2190750"/>
          <p14:tracePt t="40566" x="10464800" y="2201863"/>
          <p14:tracePt t="40574" x="10401300" y="2239963"/>
          <p14:tracePt t="40582" x="10377488" y="2252663"/>
          <p14:tracePt t="40591" x="10352088" y="2303463"/>
          <p14:tracePt t="40598" x="10313988" y="2339975"/>
          <p14:tracePt t="40607" x="10288588" y="2390775"/>
          <p14:tracePt t="40614" x="10277475" y="2403475"/>
          <p14:tracePt t="40621" x="10277475" y="2414588"/>
          <p14:tracePt t="40628" x="10277475" y="2439988"/>
          <p14:tracePt t="40636" x="10277475" y="2452688"/>
          <p14:tracePt t="40645" x="10313988" y="2465388"/>
          <p14:tracePt t="40652" x="10352088" y="2465388"/>
          <p14:tracePt t="40660" x="10426700" y="2465388"/>
          <p14:tracePt t="40668" x="10514013" y="2452688"/>
          <p14:tracePt t="40674" x="10590213" y="2439988"/>
          <p14:tracePt t="40682" x="10664825" y="2403475"/>
          <p14:tracePt t="40691" x="10702925" y="2339975"/>
          <p14:tracePt t="40698" x="10726738" y="2290763"/>
          <p14:tracePt t="40707" x="10764838" y="2252663"/>
          <p14:tracePt t="40715" x="10790238" y="2190750"/>
          <p14:tracePt t="40724" x="10790238" y="2152650"/>
          <p14:tracePt t="40729" x="10790238" y="2101850"/>
          <p14:tracePt t="40736" x="10777538" y="2078038"/>
          <p14:tracePt t="40745" x="10752138" y="2052638"/>
          <p14:tracePt t="40752" x="10702925" y="2027238"/>
          <p14:tracePt t="40761" x="10664825" y="2001838"/>
          <p14:tracePt t="40768" x="10602913" y="1978025"/>
          <p14:tracePt t="40777" x="10552113" y="1978025"/>
          <p14:tracePt t="40785" x="10502900" y="1978025"/>
          <p14:tracePt t="40791" x="10439400" y="2001838"/>
          <p14:tracePt t="40798" x="10364788" y="2052638"/>
          <p14:tracePt t="40807" x="10301288" y="2114550"/>
          <p14:tracePt t="40814" x="10239375" y="2190750"/>
          <p14:tracePt t="40824" x="10177463" y="2303463"/>
          <p14:tracePt t="40830" x="10126663" y="2378075"/>
          <p14:tracePt t="40841" x="10101263" y="2452688"/>
          <p14:tracePt t="40846" x="10088563" y="2503488"/>
          <p14:tracePt t="40853" x="10088563" y="2540000"/>
          <p14:tracePt t="40861" x="10101263" y="2578100"/>
          <p14:tracePt t="40868" x="10126663" y="2603500"/>
          <p14:tracePt t="40877" x="10188575" y="2603500"/>
          <p14:tracePt t="40884" x="10277475" y="2616200"/>
          <p14:tracePt t="40893" x="10414000" y="2616200"/>
          <p14:tracePt t="40901" x="10552113" y="2590800"/>
          <p14:tracePt t="40908" x="10690225" y="2540000"/>
          <p14:tracePt t="40915" x="10790238" y="2452688"/>
          <p14:tracePt t="40924" x="10890250" y="2378075"/>
          <p14:tracePt t="40931" x="10952163" y="2327275"/>
          <p14:tracePt t="40940" x="11002963" y="2252663"/>
          <p14:tracePt t="40947" x="11015663" y="2190750"/>
          <p14:tracePt t="40952" x="11015663" y="2152650"/>
          <p14:tracePt t="40961" x="11015663" y="2127250"/>
          <p14:tracePt t="40968" x="11015663" y="2101850"/>
          <p14:tracePt t="40977" x="10990263" y="2089150"/>
          <p14:tracePt t="40985" x="10964863" y="2078038"/>
          <p14:tracePt t="40993" x="10928350" y="2052638"/>
          <p14:tracePt t="41000" x="10877550" y="2052638"/>
          <p14:tracePt t="41008" x="10790238" y="2065338"/>
          <p14:tracePt t="41016" x="10690225" y="2114550"/>
          <p14:tracePt t="41025" x="10577513" y="2165350"/>
          <p14:tracePt t="41030" x="10464800" y="2239963"/>
          <p14:tracePt t="41041" x="10390188" y="2314575"/>
          <p14:tracePt t="41049" x="10313988" y="2403475"/>
          <p14:tracePt t="41054" x="10239375" y="2478088"/>
          <p14:tracePt t="41062" x="10188575" y="2540000"/>
          <p14:tracePt t="41068" x="10164763" y="2578100"/>
          <p14:tracePt t="41076" x="10164763" y="2590800"/>
          <p14:tracePt t="41084" x="10164763" y="2616200"/>
          <p14:tracePt t="41092" x="10164763" y="2627313"/>
          <p14:tracePt t="41100" x="10188575" y="2652713"/>
          <p14:tracePt t="41109" x="10239375" y="2652713"/>
          <p14:tracePt t="41116" x="10326688" y="2665413"/>
          <p14:tracePt t="41125" x="10414000" y="2665413"/>
          <p14:tracePt t="41131" x="10514013" y="2665413"/>
          <p14:tracePt t="41138" x="10590213" y="2640013"/>
          <p14:tracePt t="41147" x="10626725" y="2627313"/>
          <p14:tracePt t="41154" x="10652125" y="2590800"/>
          <p14:tracePt t="41162" x="10677525" y="2552700"/>
          <p14:tracePt t="41171" x="10702925" y="2516188"/>
          <p14:tracePt t="41177" x="10715625" y="2478088"/>
          <p14:tracePt t="41185" x="10715625" y="2452688"/>
          <p14:tracePt t="41193" x="10702925" y="2403475"/>
          <p14:tracePt t="41200" x="10690225" y="2390775"/>
          <p14:tracePt t="41207" x="10652125" y="2365375"/>
          <p14:tracePt t="41216" x="10639425" y="2339975"/>
          <p14:tracePt t="41225" x="10614025" y="2339975"/>
          <p14:tracePt t="41232" x="10602913" y="2339975"/>
          <p14:tracePt t="41240" x="10590213" y="2339975"/>
          <p14:tracePt t="41246" x="10564813" y="2339975"/>
          <p14:tracePt t="41255" x="10514013" y="2365375"/>
          <p14:tracePt t="41263" x="10490200" y="2390775"/>
          <p14:tracePt t="41271" x="10464800" y="2427288"/>
          <p14:tracePt t="41279" x="10426700" y="2490788"/>
          <p14:tracePt t="41286" x="10414000" y="2552700"/>
          <p14:tracePt t="41294" x="10390188" y="2578100"/>
          <p14:tracePt t="41300" x="10377488" y="2590800"/>
          <p14:tracePt t="41307" x="10377488" y="2616200"/>
          <p14:tracePt t="41316" x="10377488" y="2627313"/>
          <p14:tracePt t="41344" x="10390188" y="2627313"/>
          <p14:tracePt t="41350" x="10401300" y="2627313"/>
          <p14:tracePt t="41357" x="10426700" y="2627313"/>
          <p14:tracePt t="41366" x="10439400" y="2616200"/>
          <p14:tracePt t="41375" x="10452100" y="2590800"/>
          <p14:tracePt t="41383" x="10464800" y="2565400"/>
          <p14:tracePt t="41391" x="10464800" y="2552700"/>
          <p14:tracePt t="41398" x="10464800" y="2527300"/>
          <p14:tracePt t="41404" x="10464800" y="2490788"/>
          <p14:tracePt t="41413" x="10452100" y="2478088"/>
          <p14:tracePt t="41421" x="10426700" y="2452688"/>
          <p14:tracePt t="41428" x="10414000" y="2427288"/>
          <p14:tracePt t="41436" x="10390188" y="2414588"/>
          <p14:tracePt t="41445" x="10364788" y="2403475"/>
          <p14:tracePt t="41452" x="10352088" y="2390775"/>
          <p14:tracePt t="41457" x="10326688" y="2390775"/>
          <p14:tracePt t="41466" x="10313988" y="2414588"/>
          <p14:tracePt t="41474" x="10288588" y="2427288"/>
          <p14:tracePt t="41482" x="10277475" y="2439988"/>
          <p14:tracePt t="41490" x="10264775" y="2452688"/>
          <p14:tracePt t="41498" x="10264775" y="2465388"/>
          <p14:tracePt t="41707" x="10264775" y="2478088"/>
          <p14:tracePt t="41803" x="10252075" y="2478088"/>
          <p14:tracePt t="44435" x="10239375" y="2478088"/>
          <p14:tracePt t="47715" x="10239375" y="2490788"/>
          <p14:tracePt t="47722" x="10239375" y="2503488"/>
          <p14:tracePt t="47737" x="10239375" y="2516188"/>
          <p14:tracePt t="47754" x="10239375" y="2527300"/>
          <p14:tracePt t="47933" x="10226675" y="2527300"/>
          <p14:tracePt t="47941" x="10213975" y="2527300"/>
          <p14:tracePt t="52802" x="10201275" y="2527300"/>
          <p14:tracePt t="52965" x="10201275" y="2516188"/>
          <p14:tracePt t="53533" x="10188575" y="2516188"/>
          <p14:tracePt t="53552" x="10164763" y="2540000"/>
          <p14:tracePt t="53560" x="10152063" y="2565400"/>
          <p14:tracePt t="53568" x="10126663" y="2603500"/>
          <p14:tracePt t="53576" x="10101263" y="2640013"/>
          <p14:tracePt t="53584" x="10052050" y="2678113"/>
          <p14:tracePt t="53590" x="9975850" y="2716213"/>
          <p14:tracePt t="53596" x="9926638" y="2728913"/>
          <p14:tracePt t="53605" x="9863138" y="2752725"/>
          <p14:tracePt t="53612" x="9813925" y="2778125"/>
          <p14:tracePt t="53621" x="9750425" y="2803525"/>
          <p14:tracePt t="53628" x="9713913" y="2816225"/>
          <p14:tracePt t="53637" x="9688513" y="2828925"/>
          <p14:tracePt t="53644" x="9663113" y="2852738"/>
          <p14:tracePt t="53651" x="9626600" y="2865438"/>
          <p14:tracePt t="53661" x="9601200" y="2890838"/>
          <p14:tracePt t="53667" x="9575800" y="2903538"/>
          <p14:tracePt t="53676" x="9550400" y="2928938"/>
          <p14:tracePt t="53683" x="9525000" y="2928938"/>
          <p14:tracePt t="53691" x="9501188" y="2952750"/>
          <p14:tracePt t="53700" x="9475788" y="2965450"/>
          <p14:tracePt t="53706" x="9450388" y="2990850"/>
          <p14:tracePt t="53712" x="9424988" y="3003550"/>
          <p14:tracePt t="53722" x="9413875" y="3028950"/>
          <p14:tracePt t="53731" x="9375775" y="3041650"/>
          <p14:tracePt t="53737" x="9350375" y="3065463"/>
          <p14:tracePt t="53744" x="9324975" y="3078163"/>
          <p14:tracePt t="53753" x="9301163" y="3103563"/>
          <p14:tracePt t="53761" x="9250363" y="3128963"/>
          <p14:tracePt t="53767" x="9188450" y="3190875"/>
          <p14:tracePt t="53774" x="9137650" y="3241675"/>
          <p14:tracePt t="53783" x="9063038" y="3303588"/>
          <p14:tracePt t="53791" x="8986838" y="3354388"/>
          <p14:tracePt t="53799" x="8886825" y="3390900"/>
          <p14:tracePt t="53806" x="8799513" y="3416300"/>
          <p14:tracePt t="53815" x="8737600" y="3441700"/>
          <p14:tracePt t="53820" x="8624888" y="3467100"/>
          <p14:tracePt t="53828" x="8512175" y="3490913"/>
          <p14:tracePt t="53837" x="8374063" y="3503613"/>
          <p14:tracePt t="53844" x="8212138" y="3503613"/>
          <p14:tracePt t="53852" x="8023225" y="3503613"/>
          <p14:tracePt t="53861" x="7848600" y="3503613"/>
          <p14:tracePt t="53868" x="7635875" y="3503613"/>
          <p14:tracePt t="53874" x="7472363" y="3529013"/>
          <p14:tracePt t="53882" x="7259638" y="3567113"/>
          <p14:tracePt t="53890" x="7046913" y="3579813"/>
          <p14:tracePt t="53899" x="6834188" y="3579813"/>
          <p14:tracePt t="53906" x="6621463" y="3579813"/>
          <p14:tracePt t="53914" x="6334125" y="3541713"/>
          <p14:tracePt t="53922" x="5970588" y="3479800"/>
          <p14:tracePt t="53927" x="5645150" y="3429000"/>
          <p14:tracePt t="53936" x="5307013" y="3341688"/>
          <p14:tracePt t="53945" x="4956175" y="3216275"/>
          <p14:tracePt t="53952" x="4643438" y="3128963"/>
          <p14:tracePt t="53961" x="4418013" y="3016250"/>
          <p14:tracePt t="53969" x="4268788" y="2965450"/>
          <p14:tracePt t="53977" x="4117975" y="2890838"/>
          <p14:tracePt t="53982" x="3956050" y="2828925"/>
          <p14:tracePt t="53990" x="3817938" y="2765425"/>
          <p14:tracePt t="53999" x="3705225" y="2740025"/>
          <p14:tracePt t="54006" x="3605213" y="2716213"/>
          <p14:tracePt t="54015" x="3492500" y="2690813"/>
          <p14:tracePt t="54022" x="3405188" y="2665413"/>
          <p14:tracePt t="54031" x="3341688" y="2640013"/>
          <p14:tracePt t="54038" x="3267075" y="2627313"/>
          <p14:tracePt t="54043" x="3216275" y="2616200"/>
          <p14:tracePt t="54052" x="3179763" y="2616200"/>
          <p14:tracePt t="54060" x="3141663" y="2616200"/>
          <p14:tracePt t="54068" x="3128963" y="2603500"/>
          <p14:tracePt t="54077" x="3116263" y="2603500"/>
          <p14:tracePt t="54084" x="3092450" y="2603500"/>
          <p14:tracePt t="54095" x="3079750" y="2603500"/>
          <p14:tracePt t="54106" x="3067050" y="2603500"/>
          <p14:tracePt t="54114" x="3054350" y="2603500"/>
          <p14:tracePt t="54122" x="3054350" y="2616200"/>
          <p14:tracePt t="54130" x="3041650" y="2616200"/>
          <p14:tracePt t="54138" x="3041650" y="2627313"/>
          <p14:tracePt t="54147" x="3016250" y="2640013"/>
          <p14:tracePt t="54153" x="3003550" y="2652713"/>
          <p14:tracePt t="54161" x="2992438" y="2665413"/>
          <p14:tracePt t="54169" x="2979738" y="2665413"/>
          <p14:tracePt t="54177" x="2967038" y="2690813"/>
          <p14:tracePt t="54185" x="2954338" y="2690813"/>
          <p14:tracePt t="54194" x="2941638" y="2690813"/>
          <p14:tracePt t="54201" x="2941638" y="2703513"/>
          <p14:tracePt t="54206" x="2928938" y="2703513"/>
          <p14:tracePt t="54215" x="2916238" y="2716213"/>
          <p14:tracePt t="54222" x="2903538" y="2728913"/>
          <p14:tracePt t="54231" x="2879725" y="2740025"/>
          <p14:tracePt t="54238" x="2867025" y="2740025"/>
          <p14:tracePt t="54248" x="2854325" y="2752725"/>
          <p14:tracePt t="54254" x="2841625" y="2752725"/>
          <p14:tracePt t="54263" x="2828925" y="2752725"/>
          <p14:tracePt t="55561" x="2841625" y="2752725"/>
          <p14:tracePt t="55567" x="2854325" y="2752725"/>
          <p14:tracePt t="55575" x="2867025" y="2740025"/>
          <p14:tracePt t="55585" x="2879725" y="2728913"/>
          <p14:tracePt t="55593" x="2890838" y="2728913"/>
          <p14:tracePt t="55599" x="2916238" y="2703513"/>
          <p14:tracePt t="55617" x="2928938" y="2703513"/>
          <p14:tracePt t="55633" x="2928938" y="2690813"/>
          <p14:tracePt t="55652" x="2941638" y="2690813"/>
          <p14:tracePt t="55674" x="2954338" y="2690813"/>
          <p14:tracePt t="55686" x="2954338" y="2678113"/>
          <p14:tracePt t="55695" x="2954338" y="2665413"/>
          <p14:tracePt t="55702" x="2967038" y="2665413"/>
          <p14:tracePt t="55898" x="2979738" y="2665413"/>
          <p14:tracePt t="55915" x="2979738" y="2652713"/>
          <p14:tracePt t="55935" x="2992438" y="2652713"/>
          <p14:tracePt t="56399" x="2992438" y="2640013"/>
          <p14:tracePt t="56471" x="3003550" y="2640013"/>
          <p14:tracePt t="56483" x="3003550" y="2627313"/>
          <p14:tracePt t="56491" x="3016250" y="2627313"/>
          <p14:tracePt t="56499" x="3016250" y="2616200"/>
          <p14:tracePt t="56527" x="3028950" y="2603500"/>
          <p14:tracePt t="56761" x="3041650" y="2590800"/>
          <p14:tracePt t="56769" x="3092450" y="2578100"/>
          <p14:tracePt t="56778" x="3154363" y="2578100"/>
          <p14:tracePt t="56787" x="3241675" y="2578100"/>
          <p14:tracePt t="56796" x="3341688" y="2578100"/>
          <p14:tracePt t="56802" x="3505200" y="2578100"/>
          <p14:tracePt t="56809" x="3667125" y="2603500"/>
          <p14:tracePt t="56815" x="3856038" y="2616200"/>
          <p14:tracePt t="56823" x="4092575" y="2665413"/>
          <p14:tracePt t="56832" x="4381500" y="2690813"/>
          <p14:tracePt t="56839" x="4756150" y="2778125"/>
          <p14:tracePt t="56845" x="5245100" y="2840038"/>
          <p14:tracePt t="56856" x="5821363" y="2990850"/>
          <p14:tracePt t="56862" x="6408738" y="3054350"/>
          <p14:tracePt t="56869" x="6934200" y="3103563"/>
          <p14:tracePt t="56881" x="7435850" y="3216275"/>
          <p14:tracePt t="56886" x="7923213" y="3290888"/>
          <p14:tracePt t="56895" x="8348663" y="3328988"/>
          <p14:tracePt t="56900" x="8661400" y="3341688"/>
          <p14:tracePt t="56910" x="8937625" y="3341688"/>
          <p14:tracePt t="56918" x="9188450" y="3341688"/>
          <p14:tracePt t="56922" x="9337675" y="3341688"/>
          <p14:tracePt t="56931" x="9413875" y="3328988"/>
          <p14:tracePt t="56938" x="9501188" y="3316288"/>
          <p14:tracePt t="56947" x="9537700" y="3303588"/>
          <p14:tracePt t="56954" x="9550400" y="3290888"/>
          <p14:tracePt t="56961" x="9563100" y="3290888"/>
          <p14:tracePt t="56970" x="9563100" y="3278188"/>
          <p14:tracePt t="57000" x="9575800" y="3278188"/>
          <p14:tracePt t="57009" x="9575800" y="3267075"/>
          <p14:tracePt t="57017" x="9601200" y="3267075"/>
          <p14:tracePt t="57033" x="9613900" y="3267075"/>
          <p14:tracePt t="57038" x="9637713" y="3267075"/>
          <p14:tracePt t="57046" x="9650413" y="3267075"/>
          <p14:tracePt t="57054" x="9663113" y="3267075"/>
          <p14:tracePt t="57062" x="9688513" y="3278188"/>
          <p14:tracePt t="57071" x="9701213" y="3278188"/>
          <p14:tracePt t="57077" x="9713913" y="3290888"/>
          <p14:tracePt t="57086" x="9739313" y="3290888"/>
          <p14:tracePt t="57094" x="9750425" y="3303588"/>
          <p14:tracePt t="57100" x="9763125" y="3303588"/>
          <p14:tracePt t="57112" x="9801225" y="3316288"/>
          <p14:tracePt t="57117" x="9839325" y="3328988"/>
          <p14:tracePt t="57124" x="9875838" y="3341688"/>
          <p14:tracePt t="57133" x="9926638" y="3341688"/>
          <p14:tracePt t="57140" x="10001250" y="3367088"/>
          <p14:tracePt t="57147" x="10075863" y="3390900"/>
          <p14:tracePt t="57154" x="10177463" y="3416300"/>
          <p14:tracePt t="57161" x="10277475" y="3441700"/>
          <p14:tracePt t="57170" x="10364788" y="3490913"/>
          <p14:tracePt t="57178" x="10439400" y="3503613"/>
          <p14:tracePt t="57186" x="10514013" y="3529013"/>
          <p14:tracePt t="57194" x="10539413" y="3554413"/>
          <p14:tracePt t="57200" x="10552113" y="3554413"/>
          <p14:tracePt t="57901" x="10502900" y="3529013"/>
          <p14:tracePt t="57910" x="10452100" y="3516313"/>
          <p14:tracePt t="57918" x="10390188" y="3503613"/>
          <p14:tracePt t="57926" x="10326688" y="3479800"/>
          <p14:tracePt t="57935" x="10277475" y="3467100"/>
          <p14:tracePt t="57939" x="10201275" y="3441700"/>
          <p14:tracePt t="57946" x="10139363" y="3429000"/>
          <p14:tracePt t="57954" x="10064750" y="3416300"/>
          <p14:tracePt t="57962" x="10013950" y="3416300"/>
          <p14:tracePt t="57971" x="9939338" y="3403600"/>
          <p14:tracePt t="57978" x="9875838" y="3390900"/>
          <p14:tracePt t="57986" x="9801225" y="3378200"/>
          <p14:tracePt t="57995" x="9726613" y="3354388"/>
          <p14:tracePt t="58001" x="9650413" y="3328988"/>
          <p14:tracePt t="58009" x="9588500" y="3303588"/>
          <p14:tracePt t="58017" x="9513888" y="3278188"/>
          <p14:tracePt t="58024" x="9437688" y="3267075"/>
          <p14:tracePt t="58032" x="9401175" y="3254375"/>
          <p14:tracePt t="58042" x="9363075" y="3241675"/>
          <p14:tracePt t="58045" x="9337675" y="3241675"/>
          <p14:tracePt t="58054" x="9324975" y="3241675"/>
          <p14:tracePt t="58061" x="9301163" y="3241675"/>
          <p14:tracePt t="58070" x="9263063" y="3241675"/>
          <p14:tracePt t="58078" x="9250363" y="3241675"/>
          <p14:tracePt t="58086" x="9237663" y="3241675"/>
          <p14:tracePt t="58095" x="9224963" y="3241675"/>
          <p14:tracePt t="58102" x="9199563" y="3241675"/>
          <p14:tracePt t="58112" x="9163050" y="3241675"/>
          <p14:tracePt t="58117" x="9137650" y="3241675"/>
          <p14:tracePt t="58124" x="9088438" y="3241675"/>
          <p14:tracePt t="58132" x="9050338" y="3241675"/>
          <p14:tracePt t="58140" x="8999538" y="3241675"/>
          <p14:tracePt t="58150" x="8950325" y="3241675"/>
          <p14:tracePt t="58156" x="8912225" y="3241675"/>
          <p14:tracePt t="58162" x="8837613" y="3228975"/>
          <p14:tracePt t="58170" x="8786813" y="3216275"/>
          <p14:tracePt t="58178" x="8712200" y="3203575"/>
          <p14:tracePt t="58187" x="8674100" y="3190875"/>
          <p14:tracePt t="58195" x="8624888" y="3190875"/>
          <p14:tracePt t="58202" x="8612188" y="3190875"/>
          <p14:tracePt t="58213" x="8586788" y="3178175"/>
          <p14:tracePt t="58216" x="8574088" y="3178175"/>
          <p14:tracePt t="58225" x="8561388" y="3178175"/>
          <p14:tracePt t="58234" x="8537575" y="3178175"/>
          <p14:tracePt t="58241" x="8524875" y="3178175"/>
          <p14:tracePt t="58248" x="8512175" y="3178175"/>
          <p14:tracePt t="58257" x="8486775" y="3178175"/>
          <p14:tracePt t="58265" x="8474075" y="3178175"/>
          <p14:tracePt t="58272" x="8461375" y="3178175"/>
          <p14:tracePt t="58278" x="8448675" y="3178175"/>
          <p14:tracePt t="58287" x="8424863" y="3178175"/>
          <p14:tracePt t="58294" x="8412163" y="3178175"/>
          <p14:tracePt t="58302" x="8399463" y="3178175"/>
          <p14:tracePt t="58312" x="8374063" y="3178175"/>
          <p14:tracePt t="58319" x="8361363" y="3178175"/>
          <p14:tracePt t="58329" x="8348663" y="3178175"/>
          <p14:tracePt t="58508" x="8335963" y="3165475"/>
          <p14:tracePt t="58529" x="8324850" y="3154363"/>
          <p14:tracePt t="58551" x="8312150" y="3141663"/>
          <p14:tracePt t="58557" x="8299450" y="3128963"/>
          <p14:tracePt t="58573" x="8286750" y="3128963"/>
          <p14:tracePt t="58583" x="8286750" y="3116263"/>
          <p14:tracePt t="63082" x="8274050" y="3116263"/>
          <p14:tracePt t="64723" x="8274050" y="3128963"/>
          <p14:tracePt t="64732" x="8274050" y="3141663"/>
          <p14:tracePt t="64739" x="8274050" y="3154363"/>
          <p14:tracePt t="64749" x="8274050" y="3178175"/>
          <p14:tracePt t="64755" x="8274050" y="3190875"/>
          <p14:tracePt t="64764" x="8261350" y="3203575"/>
          <p14:tracePt t="64770" x="8248650" y="3228975"/>
          <p14:tracePt t="64777" x="8235950" y="3241675"/>
          <p14:tracePt t="64786" x="8235950" y="3254375"/>
          <p14:tracePt t="64794" x="8212138" y="3267075"/>
          <p14:tracePt t="64803" x="8199438" y="3290888"/>
          <p14:tracePt t="64809" x="8174038" y="3303588"/>
          <p14:tracePt t="64817" x="8123238" y="3328988"/>
          <p14:tracePt t="64824" x="8035925" y="3354388"/>
          <p14:tracePt t="64831" x="7935913" y="3378200"/>
          <p14:tracePt t="64839" x="7785100" y="3378200"/>
          <p14:tracePt t="64848" x="7597775" y="3378200"/>
          <p14:tracePt t="64856" x="7323138" y="3367088"/>
          <p14:tracePt t="64864" x="6834188" y="3328988"/>
          <p14:tracePt t="64871" x="6483350" y="3290888"/>
          <p14:tracePt t="64877" x="6057900" y="3241675"/>
          <p14:tracePt t="64886" x="5570538" y="3203575"/>
          <p14:tracePt t="64893" x="5119688" y="3154363"/>
          <p14:tracePt t="64901" x="4768850" y="3116263"/>
          <p14:tracePt t="64909" x="4456113" y="3116263"/>
          <p14:tracePt t="64917" x="4181475" y="3116263"/>
          <p14:tracePt t="64925" x="3968750" y="3116263"/>
          <p14:tracePt t="64934" x="3817938" y="3116263"/>
          <p14:tracePt t="64939" x="3717925" y="3116263"/>
          <p14:tracePt t="64948" x="3630613" y="3116263"/>
          <p14:tracePt t="64955" x="3567113" y="3116263"/>
          <p14:tracePt t="64964" x="3492500" y="3116263"/>
          <p14:tracePt t="64971" x="3429000" y="3116263"/>
          <p14:tracePt t="64981" x="3354388" y="3116263"/>
          <p14:tracePt t="64987" x="3292475" y="3116263"/>
          <p14:tracePt t="64993" x="3228975" y="3116263"/>
          <p14:tracePt t="65002" x="3154363" y="3116263"/>
          <p14:tracePt t="65010" x="3092450" y="3116263"/>
          <p14:tracePt t="65017" x="3016250" y="3128963"/>
          <p14:tracePt t="65026" x="2954338" y="3128963"/>
          <p14:tracePt t="65032" x="2890838" y="3128963"/>
          <p14:tracePt t="65041" x="2841625" y="3128963"/>
          <p14:tracePt t="65048" x="2767013" y="3116263"/>
          <p14:tracePt t="65055" x="2703513" y="3103563"/>
          <p14:tracePt t="65065" x="2628900" y="3078163"/>
          <p14:tracePt t="65071" x="2554288" y="3054350"/>
          <p14:tracePt t="65082" x="2490788" y="3041650"/>
          <p14:tracePt t="65088" x="2416175" y="3016250"/>
          <p14:tracePt t="65097" x="2328863" y="3003550"/>
          <p14:tracePt t="65103" x="2228850" y="2990850"/>
          <p14:tracePt t="65117" x="2039938" y="2965450"/>
          <p14:tracePt t="65125" x="1990725" y="2965450"/>
          <p14:tracePt t="65133" x="1965325" y="2965450"/>
          <p14:tracePt t="65141" x="1939925" y="2965450"/>
          <p14:tracePt t="66578" x="1952625" y="2965450"/>
          <p14:tracePt t="66586" x="2052638" y="2965450"/>
          <p14:tracePt t="66594" x="2165350" y="2965450"/>
          <p14:tracePt t="66600" x="2290763" y="2965450"/>
          <p14:tracePt t="66610" x="2441575" y="2990850"/>
          <p14:tracePt t="66619" x="2590800" y="3003550"/>
          <p14:tracePt t="66624" x="2754313" y="3041650"/>
          <p14:tracePt t="66632" x="2928938" y="3065463"/>
          <p14:tracePt t="66640" x="3092450" y="3090863"/>
          <p14:tracePt t="66648" x="3254375" y="3103563"/>
          <p14:tracePt t="66656" x="3429000" y="3128963"/>
          <p14:tracePt t="66665" x="3667125" y="3165475"/>
          <p14:tracePt t="66671" x="3917950" y="3203575"/>
          <p14:tracePt t="66682" x="4181475" y="3228975"/>
          <p14:tracePt t="66686" x="4430713" y="3267075"/>
          <p14:tracePt t="66694" x="4643438" y="3278188"/>
          <p14:tracePt t="66700" x="4819650" y="3278188"/>
          <p14:tracePt t="66709" x="4945063" y="3278188"/>
          <p14:tracePt t="66720" x="5068888" y="3278188"/>
          <p14:tracePt t="66724" x="5170488" y="3303588"/>
          <p14:tracePt t="66734" x="5281613" y="3341688"/>
          <p14:tracePt t="66740" x="5394325" y="3367088"/>
          <p14:tracePt t="66747" x="5532438" y="3390900"/>
          <p14:tracePt t="66755" x="5632450" y="3403600"/>
          <p14:tracePt t="66763" x="5732463" y="3416300"/>
          <p14:tracePt t="66771" x="5832475" y="3441700"/>
          <p14:tracePt t="66780" x="5921375" y="3454400"/>
          <p14:tracePt t="66786" x="6008688" y="3467100"/>
          <p14:tracePt t="66793" x="6070600" y="3467100"/>
          <p14:tracePt t="66802" x="6146800" y="3479800"/>
          <p14:tracePt t="66807" x="6208713" y="3479800"/>
          <p14:tracePt t="66817" x="6283325" y="3479800"/>
          <p14:tracePt t="66824" x="6346825" y="3490913"/>
          <p14:tracePt t="66833" x="6421438" y="3490913"/>
          <p14:tracePt t="66840" x="6483350" y="3490913"/>
          <p14:tracePt t="66847" x="6559550" y="3490913"/>
          <p14:tracePt t="66855" x="6608763" y="3490913"/>
          <p14:tracePt t="66864" x="6659563" y="3503613"/>
          <p14:tracePt t="66871" x="6696075" y="3503613"/>
          <p14:tracePt t="66881" x="6746875" y="3503613"/>
          <p14:tracePt t="66886" x="6797675" y="3503613"/>
          <p14:tracePt t="66895" x="6834188" y="3503613"/>
          <p14:tracePt t="66903" x="6859588" y="3503613"/>
          <p14:tracePt t="66908" x="6872288" y="3503613"/>
          <p14:tracePt t="66916" x="6884988" y="3503613"/>
          <p14:tracePt t="66925" x="6910388" y="3503613"/>
          <p14:tracePt t="66933" x="6921500" y="3503613"/>
          <p14:tracePt t="66941" x="6934200" y="3490913"/>
          <p14:tracePt t="66948" x="6972300" y="3490913"/>
          <p14:tracePt t="66956" x="7021513" y="3479800"/>
          <p14:tracePt t="66964" x="7085013" y="3467100"/>
          <p14:tracePt t="66970" x="7159625" y="3467100"/>
          <p14:tracePt t="66980" x="7259638" y="3454400"/>
          <p14:tracePt t="66986" x="7348538" y="3454400"/>
          <p14:tracePt t="66994" x="7448550" y="3467100"/>
          <p14:tracePt t="67003" x="7548563" y="3467100"/>
          <p14:tracePt t="67011" x="7635875" y="3467100"/>
          <p14:tracePt t="67017" x="7710488" y="3467100"/>
          <p14:tracePt t="67024" x="7785100" y="3467100"/>
          <p14:tracePt t="67033" x="7848600" y="3441700"/>
          <p14:tracePt t="67040" x="7897813" y="3429000"/>
          <p14:tracePt t="67049" x="7923213" y="3429000"/>
          <p14:tracePt t="67056" x="7961313" y="3416300"/>
          <p14:tracePt t="67064" x="7986713" y="3403600"/>
          <p14:tracePt t="67072" x="8010525" y="3390900"/>
          <p14:tracePt t="67080" x="8035925" y="3390900"/>
          <p14:tracePt t="67086" x="8061325" y="3390900"/>
          <p14:tracePt t="67097" x="8099425" y="3378200"/>
          <p14:tracePt t="67102" x="8135938" y="3367088"/>
          <p14:tracePt t="67111" x="8186738" y="3367088"/>
          <p14:tracePt t="67118" x="8223250" y="3367088"/>
          <p14:tracePt t="67126" x="8261350" y="3367088"/>
          <p14:tracePt t="67133" x="8286750" y="3367088"/>
          <p14:tracePt t="67140" x="8312150" y="3354388"/>
          <p14:tracePt t="67148" x="8324850" y="3354388"/>
          <p14:tracePt t="67156" x="8335963" y="3354388"/>
          <p14:tracePt t="67164" x="8361363" y="3354388"/>
          <p14:tracePt t="67173" x="8374063" y="3341688"/>
          <p14:tracePt t="67181" x="8386763" y="3328988"/>
          <p14:tracePt t="67186" x="8399463" y="3328988"/>
          <p14:tracePt t="67195" x="8412163" y="3328988"/>
          <p14:tracePt t="67203" x="8435975" y="3328988"/>
          <p14:tracePt t="67210" x="8448675" y="3328988"/>
          <p14:tracePt t="67219" x="8461375" y="3316288"/>
          <p14:tracePt t="67226" x="8474075" y="3316288"/>
          <p14:tracePt t="67235" x="8486775" y="3316288"/>
          <p14:tracePt t="67240" x="8499475" y="3303588"/>
          <p14:tracePt t="67256" x="8512175" y="3303588"/>
          <p14:tracePt t="67276" x="8524875" y="3303588"/>
          <p14:tracePt t="67292" x="8537575" y="3303588"/>
          <p14:tracePt t="67298" x="8548688" y="3290888"/>
          <p14:tracePt t="67306" x="8561388" y="3290888"/>
          <p14:tracePt t="67322" x="8586788" y="3290888"/>
          <p14:tracePt t="67330" x="8599488" y="3290888"/>
          <p14:tracePt t="67338" x="8612188" y="3290888"/>
          <p14:tracePt t="67347" x="8624888" y="3290888"/>
          <p14:tracePt t="67353" x="8650288" y="3290888"/>
          <p14:tracePt t="67368" x="8661400" y="3290888"/>
          <p14:tracePt t="67396" x="8674100" y="3290888"/>
          <p14:tracePt t="68501" x="8674100" y="3278188"/>
          <p14:tracePt t="68522" x="8674100" y="3267075"/>
          <p14:tracePt t="71732" x="8686800" y="3267075"/>
          <p14:tracePt t="72114" x="8686800" y="3278188"/>
          <p14:tracePt t="72399" x="8699500" y="3278188"/>
          <p14:tracePt t="72817" x="8699500" y="3290888"/>
          <p14:tracePt t="72905" x="8699500" y="3303588"/>
          <p14:tracePt t="72913" x="8699500" y="3316288"/>
          <p14:tracePt t="72921" x="8699500" y="3328988"/>
          <p14:tracePt t="73055" x="8699500" y="3341688"/>
          <p14:tracePt t="73323" x="8699500" y="3354388"/>
          <p14:tracePt t="73333" x="8699500" y="3367088"/>
          <p14:tracePt t="73355" x="8699500" y="3378200"/>
          <p14:tracePt t="73551" x="8699500" y="3390900"/>
          <p14:tracePt t="73573" x="8699500" y="3403600"/>
          <p14:tracePt t="73729" x="8699500" y="3429000"/>
          <p14:tracePt t="73833" x="8712200" y="3429000"/>
          <p14:tracePt t="77338" x="8712200" y="3441700"/>
          <p14:tracePt t="77360" x="8724900" y="3441700"/>
          <p14:tracePt t="77367" x="8737600" y="3441700"/>
          <p14:tracePt t="77384" x="8750300" y="3441700"/>
          <p14:tracePt t="77391" x="8763000" y="3441700"/>
          <p14:tracePt t="77405" x="8774113" y="3441700"/>
          <p14:tracePt t="77415" x="8786813" y="3441700"/>
          <p14:tracePt t="77423" x="8812213" y="3454400"/>
          <p14:tracePt t="77428" x="8824913" y="3454400"/>
          <p14:tracePt t="77437" x="8837613" y="3467100"/>
          <p14:tracePt t="77445" x="8850313" y="3479800"/>
          <p14:tracePt t="77459" x="8863013" y="3490913"/>
          <p14:tracePt t="77472" x="8874125" y="3490913"/>
          <p14:tracePt t="77653" x="8863013" y="3490913"/>
          <p14:tracePt t="77661" x="8850313" y="3490913"/>
          <p14:tracePt t="77669" x="8850313" y="3503613"/>
          <p14:tracePt t="77683" x="8837613" y="3503613"/>
          <p14:tracePt t="77708" x="8824913" y="3503613"/>
          <p14:tracePt t="77719" x="8812213" y="3503613"/>
          <p14:tracePt t="77749" x="8799513" y="3503613"/>
          <p14:tracePt t="79744" x="8812213" y="3529013"/>
          <p14:tracePt t="79759" x="8824913" y="3529013"/>
          <p14:tracePt t="79905" x="8837613" y="3529013"/>
          <p14:tracePt t="79935" x="8837613" y="3503613"/>
          <p14:tracePt t="79947" x="8837613" y="3490913"/>
          <p14:tracePt t="79956" x="8837613" y="3479800"/>
          <p14:tracePt t="79963" x="8837613" y="3467100"/>
          <p14:tracePt t="80122" x="8824913" y="3467100"/>
          <p14:tracePt t="80400" x="8812213" y="3467100"/>
          <p14:tracePt t="80417" x="8799513" y="3467100"/>
          <p14:tracePt t="80424" x="8786813" y="3467100"/>
          <p14:tracePt t="80440" x="8763000" y="3479800"/>
          <p14:tracePt t="80453" x="8750300" y="3479800"/>
          <p14:tracePt t="80477" x="8737600" y="3479800"/>
          <p14:tracePt t="85534" x="8737600" y="3490913"/>
          <p14:tracePt t="86731" x="8737600" y="3479800"/>
          <p14:tracePt t="88149" x="8737600" y="3490913"/>
          <p14:tracePt t="88170" x="8737600" y="3503613"/>
          <p14:tracePt t="89809" x="8724900" y="3503613"/>
          <p14:tracePt t="89818" x="8712200" y="3490913"/>
          <p14:tracePt t="89827" x="8686800" y="3467100"/>
          <p14:tracePt t="89835" x="8686800" y="3454400"/>
          <p14:tracePt t="89845" x="8674100" y="3441700"/>
          <p14:tracePt t="89863" x="8661400" y="3441700"/>
          <p14:tracePt t="90061" x="8661400" y="3429000"/>
          <p14:tracePt t="90186" x="8661400" y="3416300"/>
          <p14:tracePt t="90212" x="8650288" y="3416300"/>
          <p14:tracePt t="90219" x="8650288" y="3390900"/>
          <p14:tracePt t="90226" x="8650288" y="3378200"/>
          <p14:tracePt t="90237" x="8650288" y="3354388"/>
          <p14:tracePt t="90241" x="8650288" y="3341688"/>
          <p14:tracePt t="90257" x="8650288" y="3328988"/>
          <p14:tracePt t="90265" x="8650288" y="3316288"/>
          <p14:tracePt t="90283" x="8674100" y="3316288"/>
          <p14:tracePt t="90291" x="8686800" y="3354388"/>
          <p14:tracePt t="90298" x="8712200" y="3403600"/>
          <p14:tracePt t="90305" x="8750300" y="3454400"/>
          <p14:tracePt t="90312" x="8763000" y="3503613"/>
          <p14:tracePt t="90321" x="8786813" y="3529013"/>
          <p14:tracePt t="90329" x="8799513" y="3541713"/>
          <p14:tracePt t="90338" x="8812213" y="3554413"/>
          <p14:tracePt t="90385" x="8824913" y="3529013"/>
          <p14:tracePt t="90395" x="8824913" y="3516313"/>
          <p14:tracePt t="90402" x="8824913" y="3490913"/>
          <p14:tracePt t="90410" x="8824913" y="3479800"/>
          <p14:tracePt t="90415" x="8824913" y="3454400"/>
          <p14:tracePt t="90425" x="8824913" y="3441700"/>
          <p14:tracePt t="90431" x="8837613" y="3429000"/>
          <p14:tracePt t="90439" x="8837613" y="3416300"/>
          <p14:tracePt t="90695" x="8837613" y="3429000"/>
          <p14:tracePt t="90702" x="8837613" y="3441700"/>
          <p14:tracePt t="90710" x="8837613" y="3454400"/>
          <p14:tracePt t="90717" x="8837613" y="3479800"/>
          <p14:tracePt t="90726" x="8837613" y="3490913"/>
          <p14:tracePt t="90741" x="8837613" y="3516313"/>
          <p14:tracePt t="90749" x="8837613" y="3529013"/>
          <p14:tracePt t="90754" x="8837613" y="3541713"/>
          <p14:tracePt t="90763" x="8837613" y="3567113"/>
          <p14:tracePt t="90779" x="8837613" y="3579813"/>
          <p14:tracePt t="90787" x="8837613" y="3590925"/>
          <p14:tracePt t="90805" x="8837613" y="3616325"/>
          <p14:tracePt t="90818" x="8837613" y="3629025"/>
          <p14:tracePt t="90825" x="8837613" y="3654425"/>
          <p14:tracePt t="90835" x="8837613" y="3667125"/>
          <p14:tracePt t="90841" x="8837613" y="3679825"/>
          <p14:tracePt t="90849" x="8837613" y="3703638"/>
          <p14:tracePt t="90857" x="8850313" y="3716338"/>
          <p14:tracePt t="90863" x="8863013" y="3741738"/>
          <p14:tracePt t="90871" x="8886825" y="3754438"/>
          <p14:tracePt t="90880" x="8937625" y="3779838"/>
          <p14:tracePt t="90888" x="8999538" y="3803650"/>
          <p14:tracePt t="90895" x="9075738" y="3816350"/>
          <p14:tracePt t="90905" x="9150350" y="3829050"/>
          <p14:tracePt t="90911" x="9224963" y="3854450"/>
          <p14:tracePt t="90917" x="9324975" y="3879850"/>
          <p14:tracePt t="90927" x="9424988" y="3905250"/>
          <p14:tracePt t="90933" x="9513888" y="3916363"/>
          <p14:tracePt t="90943" x="9613900" y="3929063"/>
          <p14:tracePt t="90949" x="9701213" y="3941763"/>
          <p14:tracePt t="90958" x="9775825" y="3954463"/>
          <p14:tracePt t="90964" x="9839325" y="3954463"/>
          <p14:tracePt t="90974" x="9875838" y="3954463"/>
          <p14:tracePt t="90978" x="9926638" y="3954463"/>
          <p14:tracePt t="90987" x="9952038" y="3954463"/>
          <p14:tracePt t="90995" x="9975850" y="3954463"/>
          <p14:tracePt t="91004" x="10013950" y="3954463"/>
          <p14:tracePt t="91011" x="10026650" y="3954463"/>
          <p14:tracePt t="91021" x="10039350" y="3954463"/>
          <p14:tracePt t="91026" x="10064750" y="3941763"/>
          <p14:tracePt t="91034" x="10101263" y="3941763"/>
          <p14:tracePt t="91042" x="10113963" y="3941763"/>
          <p14:tracePt t="91050" x="10139363" y="3941763"/>
          <p14:tracePt t="91058" x="10152063" y="3941763"/>
          <p14:tracePt t="91065" x="10164763" y="3941763"/>
          <p14:tracePt t="91073" x="10188575" y="3941763"/>
          <p14:tracePt t="91091" x="10201275" y="3941763"/>
          <p14:tracePt t="91268" x="10201275" y="3916363"/>
          <p14:tracePt t="91276" x="10201275" y="3905250"/>
          <p14:tracePt t="91293" x="10201275" y="3879850"/>
          <p14:tracePt t="91301" x="10188575" y="3867150"/>
          <p14:tracePt t="91310" x="10177463" y="3854450"/>
          <p14:tracePt t="91315" x="10164763" y="3829050"/>
          <p14:tracePt t="91323" x="10139363" y="3816350"/>
          <p14:tracePt t="91331" x="10126663" y="3792538"/>
          <p14:tracePt t="91338" x="10101263" y="3779838"/>
          <p14:tracePt t="91347" x="10088563" y="3754438"/>
          <p14:tracePt t="91354" x="10064750" y="3741738"/>
          <p14:tracePt t="91364" x="10052050" y="3729038"/>
          <p14:tracePt t="91371" x="10039350" y="3729038"/>
          <p14:tracePt t="91378" x="10013950" y="3716338"/>
          <p14:tracePt t="91388" x="10001250" y="3703638"/>
          <p14:tracePt t="91395" x="9988550" y="3703638"/>
          <p14:tracePt t="91403" x="9963150" y="3703638"/>
          <p14:tracePt t="91410" x="9952038" y="3703638"/>
          <p14:tracePt t="91419" x="9939338" y="3703638"/>
          <p14:tracePt t="91425" x="9926638" y="3703638"/>
          <p14:tracePt t="91431" x="9901238" y="3703638"/>
          <p14:tracePt t="91440" x="9888538" y="3703638"/>
          <p14:tracePt t="91446" x="9875838" y="3716338"/>
          <p14:tracePt t="91455" x="9839325" y="3716338"/>
          <p14:tracePt t="91463" x="9826625" y="3729038"/>
          <p14:tracePt t="91471" x="9788525" y="3754438"/>
          <p14:tracePt t="91477" x="9750425" y="3754438"/>
          <p14:tracePt t="91488" x="9726613" y="3767138"/>
          <p14:tracePt t="91494" x="9688513" y="3779838"/>
          <p14:tracePt t="91501" x="9663113" y="3779838"/>
          <p14:tracePt t="91510" x="9650413" y="3779838"/>
          <p14:tracePt t="91517" x="9637713" y="3792538"/>
          <p14:tracePt t="91526" x="9626600" y="3792538"/>
          <p14:tracePt t="91533" x="9613900" y="3792538"/>
          <p14:tracePt t="91602" x="9601200" y="3803650"/>
          <p14:tracePt t="91609" x="9575800" y="3803650"/>
          <p14:tracePt t="91618" x="9563100" y="3803650"/>
          <p14:tracePt t="91625" x="9550400" y="3816350"/>
          <p14:tracePt t="91633" x="9525000" y="3829050"/>
          <p14:tracePt t="91643" x="9513888" y="3829050"/>
          <p14:tracePt t="91646" x="9501188" y="3829050"/>
          <p14:tracePt t="91654" x="9475788" y="3841750"/>
          <p14:tracePt t="91664" x="9463088" y="3841750"/>
          <p14:tracePt t="91671" x="9450388" y="3841750"/>
          <p14:tracePt t="91679" x="9424988" y="3854450"/>
          <p14:tracePt t="91695" x="9413875" y="3854450"/>
          <p14:tracePt t="91701" x="9401175" y="3854450"/>
          <p14:tracePt t="91709" x="9388475" y="3854450"/>
          <p14:tracePt t="91717" x="9375775" y="3854450"/>
          <p14:tracePt t="91733" x="9350375" y="3854450"/>
          <p14:tracePt t="91741" x="9337675" y="3854450"/>
          <p14:tracePt t="91749" x="9324975" y="3854450"/>
          <p14:tracePt t="91755" x="9324975" y="3841750"/>
          <p14:tracePt t="91762" x="9312275" y="3841750"/>
          <p14:tracePt t="91771" x="9301163" y="3841750"/>
          <p14:tracePt t="91787" x="9275763" y="3841750"/>
          <p14:tracePt t="91844" x="9263063" y="3841750"/>
          <p14:tracePt t="91908" x="9250363" y="3841750"/>
          <p14:tracePt t="91934" x="9237663" y="3841750"/>
          <p14:tracePt t="91942" x="9224963" y="3841750"/>
          <p14:tracePt t="91953" x="9224963" y="3854450"/>
          <p14:tracePt t="91957" x="9212263" y="3854450"/>
          <p14:tracePt t="91965" x="9212263" y="3867150"/>
          <p14:tracePt t="91976" x="9199563" y="3867150"/>
          <p14:tracePt t="91983" x="9199563" y="3879850"/>
          <p14:tracePt t="91987" x="9175750" y="3892550"/>
          <p14:tracePt t="91994" x="9163050" y="3892550"/>
          <p14:tracePt t="92004" x="9150350" y="3905250"/>
          <p14:tracePt t="92011" x="9124950" y="3916363"/>
          <p14:tracePt t="92019" x="9099550" y="3916363"/>
          <p14:tracePt t="92026" x="9075738" y="3916363"/>
          <p14:tracePt t="92036" x="9063038" y="3916363"/>
          <p14:tracePt t="92040" x="9037638" y="3916363"/>
          <p14:tracePt t="92048" x="9012238" y="3916363"/>
          <p14:tracePt t="92057" x="8999538" y="3916363"/>
          <p14:tracePt t="92064" x="8986838" y="3916363"/>
          <p14:tracePt t="92073" x="8963025" y="3916363"/>
          <p14:tracePt t="92080" x="8950325" y="3916363"/>
          <p14:tracePt t="92088" x="8937625" y="3916363"/>
          <p14:tracePt t="92094" x="8912225" y="3916363"/>
          <p14:tracePt t="92104" x="8899525" y="3916363"/>
          <p14:tracePt t="92111" x="8886825" y="3916363"/>
          <p14:tracePt t="92121" x="8874125" y="3916363"/>
          <p14:tracePt t="92127" x="8850313" y="3916363"/>
          <p14:tracePt t="92134" x="8837613" y="3916363"/>
          <p14:tracePt t="92143" x="8824913" y="3916363"/>
          <p14:tracePt t="92148" x="8799513" y="3929063"/>
          <p14:tracePt t="92157" x="8786813" y="3929063"/>
          <p14:tracePt t="92164" x="8774113" y="3929063"/>
          <p14:tracePt t="92172" x="8750300" y="3929063"/>
          <p14:tracePt t="92180" x="8737600" y="3929063"/>
          <p14:tracePt t="92188" x="8712200" y="3929063"/>
          <p14:tracePt t="92196" x="8699500" y="3929063"/>
          <p14:tracePt t="92204" x="8661400" y="3916363"/>
          <p14:tracePt t="92210" x="8650288" y="3905250"/>
          <p14:tracePt t="92220" x="8637588" y="3892550"/>
          <p14:tracePt t="92227" x="8599488" y="3879850"/>
          <p14:tracePt t="92236" x="8574088" y="3867150"/>
          <p14:tracePt t="92243" x="8548688" y="3854450"/>
          <p14:tracePt t="92250" x="8537575" y="3854450"/>
          <p14:tracePt t="92258" x="8512175" y="3854450"/>
          <p14:tracePt t="92264" x="8499475" y="3854450"/>
          <p14:tracePt t="92273" x="8486775" y="3854450"/>
          <p14:tracePt t="92280" x="8474075" y="3854450"/>
          <p14:tracePt t="92288" x="8461375" y="3854450"/>
          <p14:tracePt t="92946" x="8448675" y="3854450"/>
          <p14:tracePt t="92955" x="8435975" y="3867150"/>
          <p14:tracePt t="92961" x="8412163" y="3892550"/>
          <p14:tracePt t="92973" x="8399463" y="3892550"/>
          <p14:tracePt t="92978" x="8374063" y="3916363"/>
          <p14:tracePt t="92995" x="8361363" y="3916363"/>
          <p14:tracePt t="93005" x="8361363" y="3941763"/>
          <p14:tracePt t="93011" x="8335963" y="3954463"/>
          <p14:tracePt t="93022" x="8324850" y="3967163"/>
          <p14:tracePt t="93028" x="8299450" y="3979863"/>
          <p14:tracePt t="93035" x="8235950" y="3979863"/>
          <p14:tracePt t="93044" x="8161338" y="3979863"/>
          <p14:tracePt t="93050" x="8099425" y="3979863"/>
          <p14:tracePt t="93058" x="8023225" y="3967163"/>
          <p14:tracePt t="93065" x="7948613" y="3954463"/>
          <p14:tracePt t="93074" x="7861300" y="3929063"/>
          <p14:tracePt t="93081" x="7797800" y="3905250"/>
          <p14:tracePt t="93089" x="7710488" y="3879850"/>
          <p14:tracePt t="93097" x="7623175" y="3867150"/>
          <p14:tracePt t="93105" x="7535863" y="3841750"/>
          <p14:tracePt t="93112" x="7448550" y="3841750"/>
          <p14:tracePt t="93123" x="7372350" y="3829050"/>
          <p14:tracePt t="93131" x="7310438" y="3829050"/>
          <p14:tracePt t="93135" x="7235825" y="3841750"/>
          <p14:tracePt t="93145" x="7185025" y="3854450"/>
          <p14:tracePt t="93152" x="7146925" y="3854450"/>
          <p14:tracePt t="93159" x="7110413" y="3879850"/>
          <p14:tracePt t="93165" x="7097713" y="3879850"/>
          <p14:tracePt t="93173" x="7085013" y="3879850"/>
          <p14:tracePt t="93181" x="7072313" y="3879850"/>
          <p14:tracePt t="93197" x="7059613" y="3879850"/>
          <p14:tracePt t="93213" x="7034213" y="3879850"/>
          <p14:tracePt t="93222" x="7010400" y="3879850"/>
          <p14:tracePt t="93228" x="6972300" y="3879850"/>
          <p14:tracePt t="93235" x="6921500" y="3867150"/>
          <p14:tracePt t="93244" x="6859588" y="3841750"/>
          <p14:tracePt t="93251" x="6808788" y="3829050"/>
          <p14:tracePt t="93259" x="6772275" y="3829050"/>
          <p14:tracePt t="93267" x="6734175" y="3816350"/>
          <p14:tracePt t="93277" x="6672263" y="3816350"/>
          <p14:tracePt t="93280" x="6646863" y="3803650"/>
          <p14:tracePt t="93287" x="6634163" y="3792538"/>
          <p14:tracePt t="93297" x="6608763" y="3792538"/>
          <p14:tracePt t="93305" x="6584950" y="3792538"/>
          <p14:tracePt t="93313" x="6572250" y="3792538"/>
          <p14:tracePt t="93322" x="6559550" y="3792538"/>
          <p14:tracePt t="93329" x="6546850" y="3792538"/>
          <p14:tracePt t="93335" x="6534150" y="3792538"/>
          <p14:tracePt t="93351" x="6521450" y="3792538"/>
          <p14:tracePt t="93363" x="6508750" y="3792538"/>
          <p14:tracePt t="93410" x="6496050" y="3792538"/>
          <p14:tracePt t="93417" x="6472238" y="3792538"/>
          <p14:tracePt t="93425" x="6459538" y="3792538"/>
          <p14:tracePt t="93433" x="6446838" y="3792538"/>
          <p14:tracePt t="93443" x="6421438" y="3792538"/>
          <p14:tracePt t="93448" x="6383338" y="3792538"/>
          <p14:tracePt t="93455" x="6346825" y="3779838"/>
          <p14:tracePt t="93463" x="6308725" y="3779838"/>
          <p14:tracePt t="93471" x="6259513" y="3754438"/>
          <p14:tracePt t="93480" x="6234113" y="3741738"/>
          <p14:tracePt t="93488" x="6208713" y="3729038"/>
          <p14:tracePt t="93495" x="6196013" y="3729038"/>
          <p14:tracePt t="93501" x="6183313" y="3729038"/>
          <p14:tracePt t="93509" x="6170613" y="3716338"/>
          <p14:tracePt t="93517" x="6157913" y="3716338"/>
          <p14:tracePt t="93675" x="6157913" y="3703638"/>
          <p14:tracePt t="93800" x="6146800" y="3703638"/>
          <p14:tracePt t="93837" x="6134100" y="3692525"/>
          <p14:tracePt t="93899" x="6134100" y="3679825"/>
          <p14:tracePt t="94108" x="6134100" y="3667125"/>
          <p14:tracePt t="94135" x="6121400" y="3667125"/>
          <p14:tracePt t="94492" x="6108700" y="3667125"/>
          <p14:tracePt t="94507" x="6096000" y="3641725"/>
          <p14:tracePt t="94515" x="6021388" y="3629025"/>
          <p14:tracePt t="94523" x="5945188" y="3603625"/>
          <p14:tracePt t="94532" x="5883275" y="3579813"/>
          <p14:tracePt t="94541" x="5821363" y="3567113"/>
          <p14:tracePt t="94547" x="5757863" y="3567113"/>
          <p14:tracePt t="94555" x="5695950" y="3567113"/>
          <p14:tracePt t="94562" x="5619750" y="3554413"/>
          <p14:tracePt t="94566" x="5545138" y="3554413"/>
          <p14:tracePt t="94574" x="5470525" y="3554413"/>
          <p14:tracePt t="94582" x="5394325" y="3554413"/>
          <p14:tracePt t="94591" x="5332413" y="3554413"/>
          <p14:tracePt t="94598" x="5245100" y="3554413"/>
          <p14:tracePt t="94607" x="5145088" y="3541713"/>
          <p14:tracePt t="94614" x="5045075" y="3541713"/>
          <p14:tracePt t="94620" x="4919663" y="3516313"/>
          <p14:tracePt t="94628" x="4756150" y="3490913"/>
          <p14:tracePt t="94636" x="4594225" y="3454400"/>
          <p14:tracePt t="94644" x="4418013" y="3454400"/>
          <p14:tracePt t="94655" x="4294188" y="3454400"/>
          <p14:tracePt t="94661" x="4168775" y="3441700"/>
          <p14:tracePt t="94670" x="4068763" y="3441700"/>
          <p14:tracePt t="94676" x="3968750" y="3441700"/>
          <p14:tracePt t="94682" x="3879850" y="3429000"/>
          <p14:tracePt t="94690" x="3792538" y="3403600"/>
          <p14:tracePt t="94698" x="3705225" y="3378200"/>
          <p14:tracePt t="94707" x="3643313" y="3354388"/>
          <p14:tracePt t="94714" x="3579813" y="3341688"/>
          <p14:tracePt t="94722" x="3541713" y="3328988"/>
          <p14:tracePt t="94730" x="3517900" y="3316288"/>
          <p14:tracePt t="94737" x="3492500" y="3316288"/>
          <p14:tracePt t="94744" x="3479800" y="3303588"/>
          <p14:tracePt t="94761" x="3467100" y="3303588"/>
          <p14:tracePt t="94776" x="3454400" y="3303588"/>
          <p14:tracePt t="94785" x="3441700" y="3303588"/>
          <p14:tracePt t="94798" x="3429000" y="3316288"/>
          <p14:tracePt t="94830" x="3417888" y="3316288"/>
          <p14:tracePt t="96387" x="3405188" y="3328988"/>
          <p14:tracePt t="96407" x="3354388" y="3341688"/>
          <p14:tracePt t="96416" x="3292475" y="3341688"/>
          <p14:tracePt t="96423" x="3216275" y="3367088"/>
          <p14:tracePt t="96431" x="3116263" y="3378200"/>
          <p14:tracePt t="96438" x="3003550" y="3403600"/>
          <p14:tracePt t="96445" x="2879725" y="3429000"/>
          <p14:tracePt t="96456" x="2767013" y="3454400"/>
          <p14:tracePt t="96461" x="2654300" y="3467100"/>
          <p14:tracePt t="96471" x="2554288" y="3479800"/>
          <p14:tracePt t="96477" x="2452688" y="3490913"/>
          <p14:tracePt t="96482" x="2339975" y="3490913"/>
          <p14:tracePt t="96491" x="2265363" y="3490913"/>
          <p14:tracePt t="96499" x="2190750" y="3503613"/>
          <p14:tracePt t="96507" x="2103438" y="3516313"/>
          <p14:tracePt t="96514" x="2039938" y="3516313"/>
          <p14:tracePt t="96523" x="1965325" y="3516313"/>
          <p14:tracePt t="96531" x="1914525" y="3516313"/>
          <p14:tracePt t="96539" x="1865313" y="3516313"/>
          <p14:tracePt t="96545" x="1827213" y="3529013"/>
          <p14:tracePt t="96556" x="1814513" y="3529013"/>
          <p14:tracePt t="96563" x="1790700" y="3529013"/>
          <p14:tracePt t="96571" x="1778000" y="3529013"/>
          <p14:tracePt t="96579" x="1765300" y="3541713"/>
          <p14:tracePt t="96586" x="1739900" y="3541713"/>
          <p14:tracePt t="96601" x="1727200" y="3541713"/>
          <p14:tracePt t="96608" x="1714500" y="3541713"/>
          <p14:tracePt t="96619" x="1701800" y="3541713"/>
          <p14:tracePt t="98030" x="1714500" y="3541713"/>
          <p14:tracePt t="98038" x="1790700" y="3529013"/>
          <p14:tracePt t="98046" x="1890713" y="3503613"/>
          <p14:tracePt t="98051" x="1978025" y="3490913"/>
          <p14:tracePt t="98060" x="2078038" y="3479800"/>
          <p14:tracePt t="98067" x="2152650" y="3479800"/>
          <p14:tracePt t="98076" x="2216150" y="3467100"/>
          <p14:tracePt t="98082" x="2303463" y="3467100"/>
          <p14:tracePt t="98090" x="2378075" y="3467100"/>
          <p14:tracePt t="98099" x="2452688" y="3467100"/>
          <p14:tracePt t="98106" x="2541588" y="3467100"/>
          <p14:tracePt t="98122" x="2828925" y="3503613"/>
          <p14:tracePt t="98130" x="2992438" y="3541713"/>
          <p14:tracePt t="98140" x="3205163" y="3567113"/>
          <p14:tracePt t="98146" x="3579813" y="3667125"/>
          <p14:tracePt t="98156" x="4092575" y="3803650"/>
          <p14:tracePt t="98161" x="4656138" y="3954463"/>
          <p14:tracePt t="98167" x="5181600" y="4017963"/>
          <p14:tracePt t="98175" x="5745163" y="4067175"/>
          <p14:tracePt t="98183" x="6321425" y="4117975"/>
          <p14:tracePt t="98191" x="6821488" y="4205288"/>
          <p14:tracePt t="98198" x="7223125" y="4292600"/>
          <p14:tracePt t="98206" x="7535863" y="4379913"/>
          <p14:tracePt t="98215" x="7697788" y="4418013"/>
          <p14:tracePt t="98222" x="7874000" y="4454525"/>
          <p14:tracePt t="98229" x="8035925" y="4479925"/>
          <p14:tracePt t="98239" x="8186738" y="4505325"/>
          <p14:tracePt t="98245" x="8312150" y="4530725"/>
          <p14:tracePt t="98256" x="8412163" y="4554538"/>
          <p14:tracePt t="98262" x="8512175" y="4567238"/>
          <p14:tracePt t="98269" x="8586788" y="4579938"/>
          <p14:tracePt t="98274" x="8650288" y="4579938"/>
          <p14:tracePt t="98283" x="8737600" y="4592638"/>
          <p14:tracePt t="98293" x="8850313" y="4630738"/>
          <p14:tracePt t="98298" x="8924925" y="4643438"/>
          <p14:tracePt t="98306" x="9037638" y="4667250"/>
          <p14:tracePt t="98315" x="9137650" y="4692650"/>
          <p14:tracePt t="98323" x="9224963" y="4718050"/>
          <p14:tracePt t="98331" x="9301163" y="4743450"/>
          <p14:tracePt t="98340" x="9350375" y="4756150"/>
          <p14:tracePt t="98346" x="9401175" y="4779963"/>
          <p14:tracePt t="98356" x="9413875" y="4779963"/>
          <p14:tracePt t="98362" x="9424988" y="4792663"/>
          <p14:tracePt t="98370" x="9450388" y="4792663"/>
          <p14:tracePt t="98378" x="9463088" y="4792663"/>
          <p14:tracePt t="98386" x="9475788" y="4805363"/>
          <p14:tracePt t="98391" x="9501188" y="4805363"/>
          <p14:tracePt t="98398" x="9513888" y="4805363"/>
          <p14:tracePt t="98406" x="9525000" y="4818063"/>
          <p14:tracePt t="98414" x="9563100" y="4830763"/>
          <p14:tracePt t="98424" x="9588500" y="4830763"/>
          <p14:tracePt t="98430" x="9650413" y="4856163"/>
          <p14:tracePt t="98439" x="9701213" y="4868863"/>
          <p14:tracePt t="98445" x="9775825" y="4892675"/>
          <p14:tracePt t="98454" x="9826625" y="4918075"/>
          <p14:tracePt t="98462" x="9888538" y="4930775"/>
          <p14:tracePt t="98469" x="9913938" y="4943475"/>
          <p14:tracePt t="98478" x="9952038" y="4956175"/>
          <p14:tracePt t="98485" x="9963150" y="4968875"/>
          <p14:tracePt t="98493" x="10013950" y="4968875"/>
          <p14:tracePt t="98498" x="10039350" y="4968875"/>
          <p14:tracePt t="98506" x="10075863" y="4968875"/>
          <p14:tracePt t="98514" x="10113963" y="4968875"/>
          <p14:tracePt t="98524" x="10164763" y="4981575"/>
          <p14:tracePt t="98530" x="10213975" y="4981575"/>
          <p14:tracePt t="98539" x="10264775" y="4981575"/>
          <p14:tracePt t="98547" x="10301288" y="4981575"/>
          <p14:tracePt t="98556" x="10326688" y="4981575"/>
          <p14:tracePt t="98561" x="10339388" y="4981575"/>
          <p14:tracePt t="98570" x="10364788" y="4981575"/>
          <p14:tracePt t="98586" x="10377488" y="4981575"/>
          <p14:tracePt t="99253" x="10377488" y="4992688"/>
          <p14:tracePt t="99282" x="10364788" y="4992688"/>
          <p14:tracePt t="99292" x="10364788" y="5005388"/>
          <p14:tracePt t="99306" x="10352088" y="5005388"/>
          <p14:tracePt t="99319" x="10339388" y="5018088"/>
          <p14:tracePt t="99335" x="10326688" y="5018088"/>
          <p14:tracePt t="99349" x="10326688" y="5030788"/>
          <p14:tracePt t="99370" x="10313988" y="5030788"/>
          <p14:tracePt t="99468" x="10301288" y="5030788"/>
          <p14:tracePt t="99477" x="10288588" y="5030788"/>
          <p14:tracePt t="99739" x="10313988" y="5030788"/>
          <p14:tracePt t="99746" x="10352088" y="5005388"/>
          <p14:tracePt t="99756" x="10426700" y="4981575"/>
          <p14:tracePt t="99764" x="10502900" y="4956175"/>
          <p14:tracePt t="99773" x="10577513" y="4918075"/>
          <p14:tracePt t="99779" x="10664825" y="4868863"/>
          <p14:tracePt t="99789" x="10752138" y="4805363"/>
          <p14:tracePt t="99795" x="10864850" y="4743450"/>
          <p14:tracePt t="99800" x="10964863" y="4679950"/>
          <p14:tracePt t="99812" x="11077575" y="4630738"/>
          <p14:tracePt t="99817" x="11177588" y="4592638"/>
          <p14:tracePt t="99826" x="11290300" y="4567238"/>
          <p14:tracePt t="99833" x="11390313" y="4543425"/>
          <p14:tracePt t="99840" x="11490325" y="4518025"/>
          <p14:tracePt t="99848" x="11615738" y="4492625"/>
          <p14:tracePt t="99856" x="11728450" y="4479925"/>
          <p14:tracePt t="99864" x="11853863" y="4467225"/>
          <p14:tracePt t="99873" x="11979275" y="4443413"/>
          <p14:tracePt t="99879" x="12079288" y="4430713"/>
          <p14:tracePt t="101091" x="12004675" y="3792538"/>
          <p14:tracePt t="101098" x="11953875" y="3816350"/>
          <p14:tracePt t="101108" x="11917363" y="3829050"/>
          <p14:tracePt t="101115" x="11879263" y="3841750"/>
          <p14:tracePt t="101126" x="11866563" y="3854450"/>
          <p14:tracePt t="101132" x="11853863" y="3854450"/>
          <p14:tracePt t="101140" x="11841163" y="3854450"/>
          <p14:tracePt t="101219" x="11841163" y="3867150"/>
          <p14:tracePt t="101230" x="11815763" y="3867150"/>
          <p14:tracePt t="101239" x="11815763" y="3879850"/>
          <p14:tracePt t="101247" x="11804650" y="3892550"/>
          <p14:tracePt t="101254" x="11791950" y="3892550"/>
          <p14:tracePt t="101260" x="11779250" y="3905250"/>
          <p14:tracePt t="101270" x="11753850" y="3905250"/>
          <p14:tracePt t="101276" x="11741150" y="3916363"/>
          <p14:tracePt t="101284" x="11715750" y="3929063"/>
          <p14:tracePt t="101295" x="11703050" y="3941763"/>
          <p14:tracePt t="101302" x="11691938" y="3954463"/>
          <p14:tracePt t="101308" x="11679238" y="3967163"/>
          <p14:tracePt t="101314" x="11666538" y="3967163"/>
          <p14:tracePt t="101323" x="11653838" y="3979863"/>
          <p14:tracePt t="101331" x="11628438" y="3992563"/>
          <p14:tracePt t="101339" x="11615738" y="4005263"/>
          <p14:tracePt t="101347" x="11603038" y="4017963"/>
          <p14:tracePt t="101357" x="11603038" y="4029075"/>
          <p14:tracePt t="101362" x="11579225" y="4041775"/>
          <p14:tracePt t="101369" x="11566525" y="4067175"/>
          <p14:tracePt t="101385" x="11553825" y="4092575"/>
          <p14:tracePt t="101394" x="11541125" y="4092575"/>
          <p14:tracePt t="101401" x="11528425" y="4105275"/>
          <p14:tracePt t="101417" x="11515725" y="4117975"/>
          <p14:tracePt t="101438" x="11515725" y="4129088"/>
          <p14:tracePt t="101455" x="11515725" y="4141788"/>
          <p14:tracePt t="101464" x="11515725" y="4154488"/>
          <p14:tracePt t="101476" x="11503025" y="4179888"/>
          <p14:tracePt t="101485" x="11503025" y="4192588"/>
          <p14:tracePt t="101493" x="11503025" y="4205288"/>
          <p14:tracePt t="101501" x="11490325" y="4230688"/>
          <p14:tracePt t="101510" x="11490325" y="4241800"/>
          <p14:tracePt t="101516" x="11490325" y="4254500"/>
          <p14:tracePt t="101526" x="11490325" y="4267200"/>
          <p14:tracePt t="101530" x="11490325" y="4292600"/>
          <p14:tracePt t="101541" x="11490325" y="4305300"/>
          <p14:tracePt t="101547" x="11490325" y="4330700"/>
          <p14:tracePt t="101557" x="11490325" y="4354513"/>
          <p14:tracePt t="101563" x="11490325" y="4379913"/>
          <p14:tracePt t="101575" x="11490325" y="4405313"/>
          <p14:tracePt t="101580" x="11490325" y="4430713"/>
          <p14:tracePt t="101588" x="11490325" y="4454525"/>
          <p14:tracePt t="101596" x="11490325" y="4492625"/>
          <p14:tracePt t="101602" x="11490325" y="4518025"/>
          <p14:tracePt t="101609" x="11490325" y="4543425"/>
          <p14:tracePt t="101618" x="11479213" y="4567238"/>
          <p14:tracePt t="101625" x="11466513" y="4579938"/>
          <p14:tracePt t="101632" x="11466513" y="4592638"/>
          <p14:tracePt t="101638" x="11466513" y="4618038"/>
          <p14:tracePt t="101655" x="11466513" y="4630738"/>
          <p14:tracePt t="102637" x="11466513" y="4618038"/>
          <p14:tracePt t="123091" x="11453813" y="4605338"/>
          <p14:tracePt t="123098" x="11441113" y="4592638"/>
          <p14:tracePt t="123103" x="11415713" y="4579938"/>
          <p14:tracePt t="123113" x="11390313" y="4554538"/>
          <p14:tracePt t="123121" x="11341100" y="4505325"/>
          <p14:tracePt t="123129" x="11266488" y="4430713"/>
          <p14:tracePt t="123134" x="11177588" y="4330700"/>
          <p14:tracePt t="123147" x="11102975" y="4241800"/>
          <p14:tracePt t="123153" x="11041063" y="4167188"/>
          <p14:tracePt t="123155" x="11015663" y="4105275"/>
          <p14:tracePt t="123165" x="10990263" y="4079875"/>
          <p14:tracePt t="123172" x="10990263" y="4067175"/>
          <p14:tracePt t="123181" x="10977563" y="4054475"/>
          <p14:tracePt t="123196" x="10952163" y="4041775"/>
          <p14:tracePt t="123204" x="10928350" y="4017963"/>
          <p14:tracePt t="123212" x="10902950" y="4017963"/>
          <p14:tracePt t="123218" x="10864850" y="4005263"/>
          <p14:tracePt t="123227" x="10828338" y="4005263"/>
          <p14:tracePt t="123235" x="10752138" y="4005263"/>
          <p14:tracePt t="123242" x="10664825" y="4017963"/>
          <p14:tracePt t="123250" x="10564813" y="4017963"/>
          <p14:tracePt t="123259" x="10452100" y="3992563"/>
          <p14:tracePt t="123265" x="10326688" y="3954463"/>
          <p14:tracePt t="123272" x="10226675" y="3916363"/>
          <p14:tracePt t="123281" x="10113963" y="3879850"/>
          <p14:tracePt t="123288" x="10026650" y="3854450"/>
          <p14:tracePt t="123295" x="9963150" y="3841750"/>
          <p14:tracePt t="123304" x="9888538" y="3829050"/>
          <p14:tracePt t="123311" x="9813925" y="3803650"/>
          <p14:tracePt t="123319" x="9775825" y="3792538"/>
          <p14:tracePt t="123327" x="9763125" y="3792538"/>
          <p14:tracePt t="123334" x="9750425" y="3792538"/>
          <p14:tracePt t="123344" x="9726613" y="3792538"/>
          <p14:tracePt t="123351" x="9688513" y="3792538"/>
          <p14:tracePt t="123358" x="9613900" y="3792538"/>
          <p14:tracePt t="123367" x="9501188" y="3792538"/>
          <p14:tracePt t="123374" x="9312275" y="3816350"/>
          <p14:tracePt t="123380" x="8999538" y="3829050"/>
          <p14:tracePt t="123388" x="8650288" y="3829050"/>
          <p14:tracePt t="123396" x="8312150" y="3829050"/>
          <p14:tracePt t="123404" x="7961313" y="3829050"/>
          <p14:tracePt t="123412" x="7572375" y="3854450"/>
          <p14:tracePt t="123420" x="7159625" y="3892550"/>
          <p14:tracePt t="123428" x="6834188" y="3929063"/>
          <p14:tracePt t="123433" x="6496050" y="4017963"/>
          <p14:tracePt t="123443" x="6146800" y="4054475"/>
          <p14:tracePt t="123450" x="5795963" y="4067175"/>
          <p14:tracePt t="123458" x="5483225" y="4067175"/>
          <p14:tracePt t="123466" x="5245100" y="4067175"/>
          <p14:tracePt t="123475" x="5032375" y="4092575"/>
          <p14:tracePt t="123482" x="4881563" y="4105275"/>
          <p14:tracePt t="123489" x="4756150" y="4117975"/>
          <p14:tracePt t="123497" x="4694238" y="4117975"/>
          <p14:tracePt t="123504" x="4619625" y="4141788"/>
          <p14:tracePt t="123511" x="4568825" y="4167188"/>
          <p14:tracePt t="123520" x="4543425" y="4179888"/>
          <p14:tracePt t="123528" x="4530725" y="4192588"/>
          <p14:tracePt t="123536" x="4506913" y="4217988"/>
          <p14:tracePt t="123542" x="4494213" y="4241800"/>
          <p14:tracePt t="123551" x="4468813" y="4267200"/>
          <p14:tracePt t="123558" x="4468813" y="4305300"/>
          <p14:tracePt t="123566" x="4456113" y="4367213"/>
          <p14:tracePt t="123574" x="4443413" y="4430713"/>
          <p14:tracePt t="123583" x="4430713" y="4492625"/>
          <p14:tracePt t="123591" x="4406900" y="4543425"/>
          <p14:tracePt t="123600" x="4381500" y="4605338"/>
          <p14:tracePt t="123604" x="4343400" y="4630738"/>
          <p14:tracePt t="123612" x="4281488" y="4667250"/>
          <p14:tracePt t="123620" x="4217988" y="4692650"/>
          <p14:tracePt t="123628" x="4156075" y="4718050"/>
          <p14:tracePt t="123636" x="4081463" y="4730750"/>
          <p14:tracePt t="123644" x="4043363" y="4743450"/>
          <p14:tracePt t="123652" x="4030663" y="4743450"/>
          <p14:tracePt t="123658" x="4017963" y="4743450"/>
          <p14:tracePt t="123754" x="4043363" y="4756150"/>
          <p14:tracePt t="123766" x="4105275" y="4792663"/>
          <p14:tracePt t="123776" x="4156075" y="4818063"/>
          <p14:tracePt t="123784" x="4192588" y="4830763"/>
          <p14:tracePt t="123792" x="4230688" y="4856163"/>
          <p14:tracePt t="123801" x="4268788" y="4868863"/>
          <p14:tracePt t="123806" x="4330700" y="4868863"/>
          <p14:tracePt t="123815" x="4381500" y="4868863"/>
          <p14:tracePt t="123822" x="4430713" y="4868863"/>
          <p14:tracePt t="123827" x="4494213" y="4868863"/>
          <p14:tracePt t="123836" x="4568825" y="4856163"/>
          <p14:tracePt t="123845" x="4643438" y="4843463"/>
          <p14:tracePt t="123852" x="4681538" y="4830763"/>
          <p14:tracePt t="123861" x="4706938" y="4830763"/>
          <p14:tracePt t="123869" x="4719638" y="4818063"/>
          <p14:tracePt t="123877" x="4743450" y="4818063"/>
          <p14:tracePt t="123884" x="4756150" y="4818063"/>
          <p14:tracePt t="123891" x="4756150" y="4805363"/>
          <p14:tracePt t="123906" x="4768850" y="4805363"/>
          <p14:tracePt t="123969" x="4781550" y="4805363"/>
          <p14:tracePt t="123988" x="4794250" y="4805363"/>
          <p14:tracePt t="123995" x="4806950" y="4805363"/>
          <p14:tracePt t="124004" x="4819650" y="4805363"/>
          <p14:tracePt t="124012" x="4843463" y="4792663"/>
          <p14:tracePt t="124019" x="4856163" y="4779963"/>
          <p14:tracePt t="124029" x="4868863" y="4768850"/>
          <p14:tracePt t="124035" x="4894263" y="4768850"/>
          <p14:tracePt t="124045" x="4906963" y="4756150"/>
          <p14:tracePt t="124050" x="4919663" y="4743450"/>
          <p14:tracePt t="124057" x="4945063" y="4743450"/>
          <p14:tracePt t="124066" x="4945063" y="4730750"/>
          <p14:tracePt t="124162" x="4956175" y="4730750"/>
          <p14:tracePt t="124173" x="4956175" y="4718050"/>
          <p14:tracePt t="124181" x="4968875" y="4718050"/>
          <p14:tracePt t="124375" x="4981575" y="4705350"/>
          <p14:tracePt t="124474" x="4994275" y="4692650"/>
          <p14:tracePt t="124482" x="4994275" y="4679950"/>
          <p14:tracePt t="124491" x="5006975" y="4667250"/>
          <p14:tracePt t="124496" x="5019675" y="4643438"/>
          <p14:tracePt t="124516" x="5019675" y="4630738"/>
          <p14:tracePt t="124661" x="5019675" y="4618038"/>
          <p14:tracePt t="124678" x="5019675" y="4605338"/>
          <p14:tracePt t="124688" x="5006975" y="4592638"/>
          <p14:tracePt t="124695" x="4994275" y="4579938"/>
          <p14:tracePt t="124704" x="4994275" y="4554538"/>
          <p14:tracePt t="124713" x="4981575" y="4554538"/>
          <p14:tracePt t="124725" x="4981575" y="4543425"/>
          <p14:tracePt t="125163" x="4981575" y="4554538"/>
          <p14:tracePt t="125171" x="4994275" y="4554538"/>
          <p14:tracePt t="125301" x="4981575" y="4579938"/>
          <p14:tracePt t="125311" x="4956175" y="4605338"/>
          <p14:tracePt t="125315" x="4956175" y="4618038"/>
          <p14:tracePt t="125325" x="4956175" y="4643438"/>
          <p14:tracePt t="125334" x="4956175" y="4656138"/>
          <p14:tracePt t="125346" x="4968875" y="4679950"/>
          <p14:tracePt t="125354" x="4981575" y="4679950"/>
          <p14:tracePt t="125363" x="4994275" y="4679950"/>
          <p14:tracePt t="125375" x="5006975" y="4679950"/>
          <p14:tracePt t="125391" x="5032375" y="4667250"/>
          <p14:tracePt t="125400" x="5045075" y="4643438"/>
          <p14:tracePt t="125405" x="5068888" y="4592638"/>
          <p14:tracePt t="125412" x="5081588" y="4567238"/>
          <p14:tracePt t="125421" x="5094288" y="4518025"/>
          <p14:tracePt t="125429" x="5106988" y="4479925"/>
          <p14:tracePt t="125436" x="5119688" y="4443413"/>
          <p14:tracePt t="125447" x="5119688" y="4430713"/>
          <p14:tracePt t="125454" x="5119688" y="4418013"/>
          <p14:tracePt t="125458" x="5106988" y="4392613"/>
          <p14:tracePt t="125469" x="5094288" y="4392613"/>
          <p14:tracePt t="125475" x="5081588" y="4392613"/>
          <p14:tracePt t="125483" x="5057775" y="4392613"/>
          <p14:tracePt t="125491" x="5045075" y="4392613"/>
          <p14:tracePt t="125499" x="5032375" y="4392613"/>
          <p14:tracePt t="125506" x="4994275" y="4418013"/>
          <p14:tracePt t="125512" x="4981575" y="4430713"/>
          <p14:tracePt t="125522" x="4956175" y="4443413"/>
          <p14:tracePt t="125530" x="4945063" y="4467225"/>
          <p14:tracePt t="125537" x="4932363" y="4479925"/>
          <p14:tracePt t="125546" x="4932363" y="4505325"/>
          <p14:tracePt t="125554" x="4932363" y="4518025"/>
          <p14:tracePt t="125568" x="4932363" y="4543425"/>
          <p14:tracePt t="125596" x="4945063" y="4543425"/>
          <p14:tracePt t="125605" x="4956175" y="4530725"/>
          <p14:tracePt t="125613" x="4981575" y="4530725"/>
          <p14:tracePt t="125619" x="4994275" y="4505325"/>
          <p14:tracePt t="125625" x="5019675" y="4492625"/>
          <p14:tracePt t="125634" x="5032375" y="4467225"/>
          <p14:tracePt t="125641" x="5045075" y="4443413"/>
          <p14:tracePt t="125651" x="5057775" y="4418013"/>
          <p14:tracePt t="125657" x="5057775" y="4405313"/>
          <p14:tracePt t="125668" x="5057775" y="4379913"/>
          <p14:tracePt t="125673" x="5057775" y="4367213"/>
          <p14:tracePt t="125727" x="5045075" y="4367213"/>
          <p14:tracePt t="125733" x="5032375" y="4392613"/>
          <p14:tracePt t="125741" x="5019675" y="4418013"/>
          <p14:tracePt t="125749" x="5006975" y="4430713"/>
          <p14:tracePt t="125757" x="4994275" y="4454525"/>
          <p14:tracePt t="125772" x="4994275" y="4467225"/>
          <p14:tracePt t="125788" x="5006975" y="4479925"/>
          <p14:tracePt t="125797" x="5019675" y="4492625"/>
          <p14:tracePt t="125802" x="5045075" y="4492625"/>
          <p14:tracePt t="125813" x="5057775" y="4492625"/>
          <p14:tracePt t="125818" x="5068888" y="4492625"/>
          <p14:tracePt t="125829" x="5081588" y="4492625"/>
          <p14:tracePt t="125857" x="5094288" y="4479925"/>
          <p14:tracePt t="125866" x="5094288" y="4454525"/>
          <p14:tracePt t="125880" x="5094288" y="4443413"/>
          <p14:tracePt t="125888" x="5094288" y="4430713"/>
          <p14:tracePt t="125923" x="5081588" y="4430713"/>
          <p14:tracePt t="125932" x="5057775" y="4467225"/>
          <p14:tracePt t="125939" x="5045075" y="4479925"/>
          <p14:tracePt t="125946" x="5019675" y="4492625"/>
          <p14:tracePt t="125954" x="5019675" y="4518025"/>
          <p14:tracePt t="125963" x="5019675" y="4530725"/>
          <p14:tracePt t="125973" x="5019675" y="4543425"/>
          <p14:tracePt t="126039" x="5032375" y="4530725"/>
          <p14:tracePt t="126046" x="5032375" y="4505325"/>
          <p14:tracePt t="126055" x="5032375" y="4479925"/>
          <p14:tracePt t="126064" x="5032375" y="4467225"/>
          <p14:tracePt t="126071" x="5019675" y="4454525"/>
          <p14:tracePt t="126079" x="4994275" y="4443413"/>
          <p14:tracePt t="126085" x="4994275" y="4430713"/>
          <p14:tracePt t="126096" x="4981575" y="4430713"/>
          <p14:tracePt t="126116" x="4968875" y="4430713"/>
          <p14:tracePt t="126121" x="4968875" y="4443413"/>
          <p14:tracePt t="126130" x="4956175" y="4454525"/>
          <p14:tracePt t="126134" x="4956175" y="4467225"/>
          <p14:tracePt t="126145" x="4945063" y="4492625"/>
          <p14:tracePt t="126151" x="4945063" y="4505325"/>
          <p14:tracePt t="126159" x="4956175" y="4518025"/>
          <p14:tracePt t="126168" x="4968875" y="4543425"/>
          <p14:tracePt t="126175" x="4981575" y="4554538"/>
          <p14:tracePt t="126180" x="4994275" y="4554538"/>
          <p14:tracePt t="126188" x="5006975" y="4554538"/>
          <p14:tracePt t="126246" x="4994275" y="4530725"/>
          <p14:tracePt t="126254" x="4981575" y="4518025"/>
          <p14:tracePt t="126262" x="4956175" y="4492625"/>
          <p14:tracePt t="126272" x="4945063" y="4492625"/>
          <p14:tracePt t="126279" x="4932363" y="4479925"/>
          <p14:tracePt t="126286" x="4906963" y="4479925"/>
          <p14:tracePt t="126296" x="4894263" y="4479925"/>
          <p14:tracePt t="126300" x="4881563" y="4479925"/>
          <p14:tracePt t="126309" x="4868863" y="4505325"/>
          <p14:tracePt t="126317" x="4868863" y="4530725"/>
          <p14:tracePt t="126324" x="4868863" y="4554538"/>
          <p14:tracePt t="126334" x="4881563" y="4605338"/>
          <p14:tracePt t="126341" x="4894263" y="4643438"/>
          <p14:tracePt t="126349" x="4919663" y="4667250"/>
          <p14:tracePt t="126355" x="4932363" y="4679950"/>
          <p14:tracePt t="126364" x="4945063" y="4679950"/>
          <p14:tracePt t="126372" x="4945063" y="4692650"/>
          <p14:tracePt t="126420" x="4945063" y="4667250"/>
          <p14:tracePt t="126428" x="4919663" y="4643438"/>
          <p14:tracePt t="126436" x="4906963" y="4630738"/>
          <p14:tracePt t="126446" x="4881563" y="4605338"/>
          <p14:tracePt t="126452" x="4868863" y="4605338"/>
          <p14:tracePt t="126467" x="4856163" y="4605338"/>
          <p14:tracePt t="126488" x="4843463" y="4605338"/>
          <p14:tracePt t="126498" x="4843463" y="4630738"/>
          <p14:tracePt t="126503" x="4843463" y="4667250"/>
          <p14:tracePt t="126513" x="4868863" y="4705350"/>
          <p14:tracePt t="126519" x="4894263" y="4743450"/>
          <p14:tracePt t="126525" x="4919663" y="4768850"/>
          <p14:tracePt t="126534" x="4945063" y="4779963"/>
          <p14:tracePt t="126542" x="4956175" y="4779963"/>
          <p14:tracePt t="126547" x="4981575" y="4792663"/>
          <p14:tracePt t="126566" x="4994275" y="4792663"/>
          <p14:tracePt t="126573" x="5006975" y="4779963"/>
          <p14:tracePt t="126579" x="5032375" y="4743450"/>
          <p14:tracePt t="126587" x="5032375" y="4679950"/>
          <p14:tracePt t="126596" x="5032375" y="4643438"/>
          <p14:tracePt t="126604" x="5032375" y="4592638"/>
          <p14:tracePt t="126614" x="5006975" y="4554538"/>
          <p14:tracePt t="126619" x="4994275" y="4530725"/>
          <p14:tracePt t="126629" x="4968875" y="4492625"/>
          <p14:tracePt t="126636" x="4956175" y="4479925"/>
          <p14:tracePt t="126642" x="4932363" y="4467225"/>
          <p14:tracePt t="126650" x="4919663" y="4467225"/>
          <p14:tracePt t="126657" x="4906963" y="4467225"/>
          <p14:tracePt t="126666" x="4894263" y="4467225"/>
          <p14:tracePt t="126673" x="4881563" y="4492625"/>
          <p14:tracePt t="126683" x="4881563" y="4518025"/>
          <p14:tracePt t="126686" x="4881563" y="4554538"/>
          <p14:tracePt t="126697" x="4894263" y="4592638"/>
          <p14:tracePt t="126703" x="4932363" y="4643438"/>
          <p14:tracePt t="126714" x="4945063" y="4656138"/>
          <p14:tracePt t="126719" x="4968875" y="4679950"/>
          <p14:tracePt t="126731" x="4994275" y="4679950"/>
          <p14:tracePt t="126737" x="5019675" y="4679950"/>
          <p14:tracePt t="126769" x="5019675" y="4667250"/>
          <p14:tracePt t="126778" x="5019675" y="4630738"/>
          <p14:tracePt t="126786" x="5019675" y="4605338"/>
          <p14:tracePt t="126794" x="5006975" y="4579938"/>
          <p14:tracePt t="126801" x="4994275" y="4554538"/>
          <p14:tracePt t="126806" x="4968875" y="4543425"/>
          <p14:tracePt t="126814" x="4956175" y="4518025"/>
          <p14:tracePt t="126825" x="4932363" y="4518025"/>
          <p14:tracePt t="126831" x="4919663" y="4518025"/>
          <p14:tracePt t="126847" x="4894263" y="4518025"/>
          <p14:tracePt t="126855" x="4894263" y="4530725"/>
          <p14:tracePt t="126863" x="4894263" y="4554538"/>
          <p14:tracePt t="126869" x="4894263" y="4579938"/>
          <p14:tracePt t="126879" x="4894263" y="4605338"/>
          <p14:tracePt t="126884" x="4906963" y="4630738"/>
          <p14:tracePt t="126893" x="4932363" y="4656138"/>
          <p14:tracePt t="126902" x="4956175" y="4667250"/>
          <p14:tracePt t="126909" x="4968875" y="4679950"/>
          <p14:tracePt t="126914" x="4981575" y="4679950"/>
          <p14:tracePt t="126947" x="4981575" y="4656138"/>
          <p14:tracePt t="126955" x="4981575" y="4618038"/>
          <p14:tracePt t="126964" x="4981575" y="4567238"/>
          <p14:tracePt t="126969" x="4981575" y="4543425"/>
          <p14:tracePt t="126981" x="4956175" y="4505325"/>
          <p14:tracePt t="126985" x="4945063" y="4492625"/>
          <p14:tracePt t="126994" x="4919663" y="4467225"/>
          <p14:tracePt t="127002" x="4906963" y="4454525"/>
          <p14:tracePt t="127011" x="4881563" y="4443413"/>
          <p14:tracePt t="127015" x="4868863" y="4443413"/>
          <p14:tracePt t="127029" x="4856163" y="4443413"/>
          <p14:tracePt t="127043" x="4856163" y="4467225"/>
          <p14:tracePt t="127051" x="4856163" y="4479925"/>
          <p14:tracePt t="127058" x="4856163" y="4505325"/>
          <p14:tracePt t="127067" x="4894263" y="4543425"/>
          <p14:tracePt t="127075" x="4932363" y="4567238"/>
          <p14:tracePt t="127080" x="4994275" y="4592638"/>
          <p14:tracePt t="127089" x="5019675" y="4605338"/>
          <p14:tracePt t="127097" x="5032375" y="4605338"/>
          <p14:tracePt t="127116" x="5045075" y="4605338"/>
          <p14:tracePt t="127125" x="5057775" y="4592638"/>
          <p14:tracePt t="127133" x="5057775" y="4567238"/>
          <p14:tracePt t="127138" x="5057775" y="4543425"/>
          <p14:tracePt t="127147" x="5045075" y="4518025"/>
          <p14:tracePt t="127155" x="5032375" y="4492625"/>
          <p14:tracePt t="127163" x="5006975" y="4467225"/>
          <p14:tracePt t="127171" x="4994275" y="4443413"/>
          <p14:tracePt t="127180" x="4968875" y="4430713"/>
          <p14:tracePt t="127186" x="4932363" y="4405313"/>
          <p14:tracePt t="127195" x="4919663" y="4392613"/>
          <p14:tracePt t="127201" x="4906963" y="4392613"/>
          <p14:tracePt t="127209" x="4894263" y="4392613"/>
          <p14:tracePt t="127218" x="4881563" y="4392613"/>
          <p14:tracePt t="127225" x="4868863" y="4392613"/>
          <p14:tracePt t="127233" x="4868863" y="4405313"/>
          <p14:tracePt t="127241" x="4868863" y="4430713"/>
          <p14:tracePt t="127249" x="4881563" y="4454525"/>
          <p14:tracePt t="127255" x="4906963" y="4479925"/>
          <p14:tracePt t="127265" x="4932363" y="4505325"/>
          <p14:tracePt t="127272" x="4994275" y="4518025"/>
          <p14:tracePt t="127281" x="5006975" y="4530725"/>
          <p14:tracePt t="127288" x="5019675" y="4530725"/>
          <p14:tracePt t="127299" x="5032375" y="4530725"/>
          <p14:tracePt t="127314" x="5045075" y="4518025"/>
          <p14:tracePt t="127321" x="5045075" y="4479925"/>
          <p14:tracePt t="127330" x="5045075" y="4454525"/>
          <p14:tracePt t="127337" x="5045075" y="4418013"/>
          <p14:tracePt t="127347" x="5032375" y="4379913"/>
          <p14:tracePt t="127353" x="5006975" y="4354513"/>
          <p14:tracePt t="127359" x="4994275" y="4330700"/>
          <p14:tracePt t="127368" x="4956175" y="4305300"/>
          <p14:tracePt t="127375" x="4945063" y="4305300"/>
          <p14:tracePt t="127383" x="4932363" y="4292600"/>
          <p14:tracePt t="127392" x="4906963" y="4292600"/>
          <p14:tracePt t="127417" x="4906963" y="4330700"/>
          <p14:tracePt t="127422" x="4906963" y="4367213"/>
          <p14:tracePt t="127430" x="4968875" y="4430713"/>
          <p14:tracePt t="127437" x="5057775" y="4492625"/>
          <p14:tracePt t="127446" x="5157788" y="4543425"/>
          <p14:tracePt t="127452" x="5232400" y="4579938"/>
          <p14:tracePt t="127462" x="5281613" y="4579938"/>
          <p14:tracePt t="127466" x="5319713" y="4579938"/>
          <p14:tracePt t="127474" x="5332413" y="4579938"/>
          <p14:tracePt t="127482" x="5345113" y="4579938"/>
          <p14:tracePt t="127490" x="5357813" y="4579938"/>
          <p14:tracePt t="127498" x="5370513" y="4579938"/>
          <p14:tracePt t="127506" x="5370513" y="4554538"/>
          <p14:tracePt t="127514" x="5370513" y="4518025"/>
          <p14:tracePt t="127522" x="5357813" y="4492625"/>
          <p14:tracePt t="127528" x="5345113" y="4479925"/>
          <p14:tracePt t="127536" x="5332413" y="4467225"/>
          <p14:tracePt t="127545" x="5307013" y="4454525"/>
          <p14:tracePt t="127594" x="5307013" y="4492625"/>
          <p14:tracePt t="127603" x="5307013" y="4543425"/>
          <p14:tracePt t="127612" x="5332413" y="4579938"/>
          <p14:tracePt t="127619" x="5357813" y="4618038"/>
          <p14:tracePt t="127629" x="5370513" y="4643438"/>
          <p14:tracePt t="127635" x="5394325" y="4667250"/>
          <p14:tracePt t="127641" x="5407025" y="4679950"/>
          <p14:tracePt t="127651" x="5419725" y="4705350"/>
          <p14:tracePt t="127714" x="5432425" y="4705350"/>
          <p14:tracePt t="127722" x="5483225" y="4718050"/>
          <p14:tracePt t="127730" x="5557838" y="4743450"/>
          <p14:tracePt t="127739" x="5670550" y="4779963"/>
          <p14:tracePt t="127748" x="5783263" y="4843463"/>
          <p14:tracePt t="127755" x="5921375" y="4892675"/>
          <p14:tracePt t="127764" x="6108700" y="4981575"/>
          <p14:tracePt t="127773" x="6359525" y="5092700"/>
          <p14:tracePt t="127777" x="6672263" y="5218113"/>
          <p14:tracePt t="127784" x="6997700" y="5356225"/>
          <p14:tracePt t="127793" x="7348538" y="5481638"/>
          <p14:tracePt t="127800" x="7661275" y="5594350"/>
          <p14:tracePt t="127806" x="7910513" y="5707063"/>
          <p14:tracePt t="127814" x="8048625" y="5732463"/>
          <p14:tracePt t="127822" x="8148638" y="5743575"/>
          <p14:tracePt t="127830" x="8223250" y="5743575"/>
          <p14:tracePt t="127838" x="8261350" y="5743575"/>
          <p14:tracePt t="127845" x="8286750" y="5732463"/>
          <p14:tracePt t="127854" x="8299450" y="5719763"/>
          <p14:tracePt t="127862" x="8324850" y="5707063"/>
          <p14:tracePt t="127868" x="8335963" y="5681663"/>
          <p14:tracePt t="127878" x="8348663" y="5681663"/>
          <p14:tracePt t="127884" x="8348663" y="5668963"/>
          <p14:tracePt t="127892" x="8348663" y="5656263"/>
          <p14:tracePt t="128412" x="8335963" y="5656263"/>
          <p14:tracePt t="128419" x="8324850" y="5643563"/>
          <p14:tracePt t="128429" x="8324850" y="5619750"/>
          <p14:tracePt t="128434" x="8312150" y="5619750"/>
          <p14:tracePt t="128595" x="8312150" y="5607050"/>
          <p14:tracePt t="141267" x="8324850" y="5607050"/>
          <p14:tracePt t="141275" x="8474075" y="5656263"/>
          <p14:tracePt t="141282" x="8574088" y="5694363"/>
          <p14:tracePt t="141290" x="8650288" y="5732463"/>
          <p14:tracePt t="141296" x="8674100" y="5743575"/>
          <p14:tracePt t="141306" x="8699500" y="5756275"/>
          <p14:tracePt t="141314" x="8712200" y="5768975"/>
          <p14:tracePt t="141320" x="8724900" y="5768975"/>
          <p14:tracePt t="141338" x="8750300" y="5781675"/>
          <p14:tracePt t="141347" x="8774113" y="5781675"/>
          <p14:tracePt t="141356" x="8824913" y="5794375"/>
          <p14:tracePt t="141363" x="8874125" y="5807075"/>
          <p14:tracePt t="141371" x="8950325" y="5807075"/>
          <p14:tracePt t="141379" x="8999538" y="5807075"/>
          <p14:tracePt t="141387" x="9012238" y="5807075"/>
          <p14:tracePt t="141393" x="9024938" y="5807075"/>
          <p14:tracePt t="141401" x="9050338" y="5807075"/>
          <p14:tracePt t="141418" x="9063038" y="5807075"/>
          <p14:tracePt t="141425" x="9075738" y="5807075"/>
          <p14:tracePt t="141442" x="9099550" y="5807075"/>
          <p14:tracePt t="141449" x="9099550" y="5794375"/>
          <p14:tracePt t="141455" x="9112250" y="5794375"/>
          <p14:tracePt t="141464" x="9137650" y="5794375"/>
          <p14:tracePt t="141471" x="9150350" y="5794375"/>
          <p14:tracePt t="141478" x="9163050" y="5794375"/>
          <p14:tracePt t="141488" x="9188450" y="5794375"/>
          <p14:tracePt t="141541" x="9199563" y="5794375"/>
          <p14:tracePt t="142718" x="9199563" y="5781675"/>
          <p14:tracePt t="157630" x="9199563" y="5768975"/>
          <p14:tracePt t="158106" x="9199563" y="5756275"/>
          <p14:tracePt t="158115" x="9212263" y="5743575"/>
          <p14:tracePt t="158122" x="9237663" y="5719763"/>
          <p14:tracePt t="158133" x="9263063" y="5694363"/>
          <p14:tracePt t="158137" x="9275763" y="5668963"/>
          <p14:tracePt t="158145" x="9301163" y="5656263"/>
          <p14:tracePt t="158155" x="9312275" y="5630863"/>
          <p14:tracePt t="158161" x="9337675" y="5619750"/>
          <p14:tracePt t="158171" x="9350375" y="5594350"/>
          <p14:tracePt t="158178" x="9363075" y="5581650"/>
          <p14:tracePt t="158186" x="9388475" y="5568950"/>
          <p14:tracePt t="158191" x="9401175" y="5543550"/>
          <p14:tracePt t="158198" x="9437688" y="5530850"/>
          <p14:tracePt t="158207" x="9475788" y="5507038"/>
          <p14:tracePt t="158215" x="9513888" y="5481638"/>
          <p14:tracePt t="158223" x="9588500" y="5468938"/>
          <p14:tracePt t="158231" x="9663113" y="5443538"/>
          <p14:tracePt t="158239" x="9726613" y="5418138"/>
          <p14:tracePt t="158247" x="9801225" y="5394325"/>
          <p14:tracePt t="158255" x="9875838" y="5368925"/>
          <p14:tracePt t="158261" x="9952038" y="5343525"/>
          <p14:tracePt t="158271" x="10013950" y="5318125"/>
          <p14:tracePt t="158278" x="10088563" y="5294313"/>
          <p14:tracePt t="158287" x="10164763" y="5268913"/>
          <p14:tracePt t="158295" x="10239375" y="5243513"/>
          <p14:tracePt t="158298" x="10301288" y="5218113"/>
          <p14:tracePt t="158308" x="10390188" y="5194300"/>
          <p14:tracePt t="158314" x="10464800" y="5168900"/>
          <p14:tracePt t="158321" x="10539413" y="5143500"/>
          <p14:tracePt t="158330" x="10626725" y="5143500"/>
          <p14:tracePt t="158338" x="10715625" y="5118100"/>
          <p14:tracePt t="158346" x="10790238" y="5092700"/>
          <p14:tracePt t="158354" x="10890250" y="5068888"/>
          <p14:tracePt t="158361" x="10990263" y="5030788"/>
          <p14:tracePt t="158370" x="11077575" y="5005388"/>
          <p14:tracePt t="158377" x="11164888" y="4981575"/>
          <p14:tracePt t="158388" x="11241088" y="4968875"/>
          <p14:tracePt t="158394" x="11315700" y="4943475"/>
          <p14:tracePt t="158401" x="11366500" y="4930775"/>
          <p14:tracePt t="158411" x="11441113" y="4905375"/>
          <p14:tracePt t="158414" x="11515725" y="4879975"/>
          <p14:tracePt t="158423" x="11615738" y="4856163"/>
          <p14:tracePt t="158431" x="11741150" y="4830763"/>
          <p14:tracePt t="158438" x="11891963" y="4792663"/>
          <p14:tracePt t="158448" x="12053888" y="476885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09F455-EDD1-4411-892B-8AFE569A6D62}"/>
              </a:ext>
            </a:extLst>
          </p:cNvPr>
          <p:cNvSpPr txBox="1"/>
          <p:nvPr/>
        </p:nvSpPr>
        <p:spPr>
          <a:xfrm>
            <a:off x="861391" y="715617"/>
            <a:ext cx="1048247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4400" dirty="0">
                <a:cs typeface="Ali-A-Traditional" pitchFamily="2" charset="-78"/>
              </a:rPr>
              <a:t>   </a:t>
            </a:r>
            <a:r>
              <a:rPr lang="ar-SA" sz="4400" dirty="0">
                <a:cs typeface="Ali-A-Traditional" pitchFamily="2" charset="-78"/>
              </a:rPr>
              <a:t>رَأْيٌ: على وزنِ "فَعْلٌ" جمعُها ← </a:t>
            </a:r>
            <a:r>
              <a:rPr lang="ar-SA" sz="4400" dirty="0" err="1">
                <a:cs typeface="Ali-A-Traditional" pitchFamily="2" charset="-78"/>
              </a:rPr>
              <a:t>أَرْأاي</a:t>
            </a:r>
            <a:r>
              <a:rPr lang="ar-SA" sz="4400" dirty="0">
                <a:cs typeface="Ali-A-Traditional" pitchFamily="2" charset="-78"/>
              </a:rPr>
              <a:t> ← قُدِّمَتِ الهمزةُ الثانيةُ/ عينُ الكلمة (الّتي هي عينُ الكلمةِ هُنا)، على فاءِ الكلمةِ (الّتي هي راءُ الكلمةِ هُنا) ← </a:t>
            </a:r>
            <a:r>
              <a:rPr lang="ar-SA" sz="4400" dirty="0" err="1">
                <a:cs typeface="Ali-A-Traditional" pitchFamily="2" charset="-78"/>
              </a:rPr>
              <a:t>أَأَرْاي</a:t>
            </a:r>
            <a:r>
              <a:rPr lang="ar-SA" sz="4400" dirty="0">
                <a:cs typeface="Ali-A-Traditional" pitchFamily="2" charset="-78"/>
              </a:rPr>
              <a:t> ← ثُمَّ سُهِّلَتِ الهمزةُ الثانية (الّتي هي عينُ الكلمة)، ولا نتصرّفُ بالألِف الأولى</a:t>
            </a:r>
            <a:r>
              <a:rPr lang="ar-SA" sz="4400" dirty="0">
                <a:cs typeface="Ali-A-Alwand" pitchFamily="2" charset="-78"/>
              </a:rPr>
              <a:t>؛ </a:t>
            </a:r>
            <a:r>
              <a:rPr lang="ar-SA" sz="4400" dirty="0">
                <a:cs typeface="Ali-A-Traditional" pitchFamily="2" charset="-78"/>
              </a:rPr>
              <a:t>(لأنّها زائدةُ للجمع، فتبقى كما هي)، ← </a:t>
            </a:r>
            <a:r>
              <a:rPr lang="ar-SA" sz="4400" dirty="0" err="1">
                <a:cs typeface="Ali-A-Traditional" pitchFamily="2" charset="-78"/>
              </a:rPr>
              <a:t>أارَاي</a:t>
            </a:r>
            <a:r>
              <a:rPr lang="ar-SA" sz="4400" dirty="0">
                <a:cs typeface="Ali-A-Traditional" pitchFamily="2" charset="-78"/>
              </a:rPr>
              <a:t> ← ثمَّ تُقْلَبُ الياءُ همزةً لتطرُّفِها (أي: وقُوعِها في آخِر الكلمة) ← (</a:t>
            </a:r>
            <a:r>
              <a:rPr lang="ar-SA" sz="4400" dirty="0" err="1">
                <a:cs typeface="Ali-A-Traditional" pitchFamily="2" charset="-78"/>
              </a:rPr>
              <a:t>أَعْفَال</a:t>
            </a:r>
            <a:r>
              <a:rPr lang="ar-SA" sz="4400" dirty="0">
                <a:cs typeface="Ali-A-Traditional" pitchFamily="2" charset="-78"/>
              </a:rPr>
              <a:t>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336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276"/>
    </mc:Choice>
    <mc:Fallback xmlns="">
      <p:transition spd="slow" advTm="1582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24328" x="12079288" y="2852738"/>
          <p14:tracePt t="24336" x="12066588" y="2852738"/>
          <p14:tracePt t="24343" x="12028488" y="2840038"/>
          <p14:tracePt t="24350" x="12017375" y="2840038"/>
          <p14:tracePt t="24359" x="11966575" y="2840038"/>
          <p14:tracePt t="24366" x="11904663" y="2840038"/>
          <p14:tracePt t="24372" x="11828463" y="2840038"/>
          <p14:tracePt t="24380" x="11753850" y="2852738"/>
          <p14:tracePt t="24388" x="11666538" y="2878138"/>
          <p14:tracePt t="24397" x="11579225" y="2916238"/>
          <p14:tracePt t="24404" x="11490325" y="2941638"/>
          <p14:tracePt t="24413" x="11415713" y="2965450"/>
          <p14:tracePt t="24420" x="11366500" y="2990850"/>
          <p14:tracePt t="24426" x="11328400" y="3003550"/>
          <p14:tracePt t="24435" x="11290300" y="3016250"/>
          <p14:tracePt t="24442" x="11277600" y="3041650"/>
          <p14:tracePt t="24450" x="11228388" y="3054350"/>
          <p14:tracePt t="24459" x="11153775" y="3078163"/>
          <p14:tracePt t="24466" x="11064875" y="3103563"/>
          <p14:tracePt t="24475" x="10939463" y="3128963"/>
          <p14:tracePt t="24480" x="10777538" y="3165475"/>
          <p14:tracePt t="24487" x="10614025" y="3190875"/>
          <p14:tracePt t="24497" x="10477500" y="3216275"/>
          <p14:tracePt t="24504" x="10352088" y="3241675"/>
          <p14:tracePt t="24511" x="10264775" y="3267075"/>
          <p14:tracePt t="24520" x="10164763" y="3278188"/>
          <p14:tracePt t="24528" x="10101263" y="3278188"/>
          <p14:tracePt t="24534" x="10026650" y="3278188"/>
          <p14:tracePt t="24543" x="9975850" y="3278188"/>
          <p14:tracePt t="24550" x="9926638" y="3267075"/>
          <p14:tracePt t="24558" x="9888538" y="3267075"/>
          <p14:tracePt t="24566" x="9875838" y="3267075"/>
          <p14:tracePt t="24582" x="9863138" y="3267075"/>
          <p14:tracePt t="24590" x="9852025" y="3267075"/>
          <p14:tracePt t="24597" x="9801225" y="3267075"/>
          <p14:tracePt t="24604" x="9763125" y="3290888"/>
          <p14:tracePt t="24612" x="9701213" y="3303588"/>
          <p14:tracePt t="24620" x="9613900" y="3303588"/>
          <p14:tracePt t="24629" x="9488488" y="3290888"/>
          <p14:tracePt t="24637" x="9388475" y="3267075"/>
          <p14:tracePt t="24644" x="9263063" y="3241675"/>
          <p14:tracePt t="24650" x="9150350" y="3203575"/>
          <p14:tracePt t="24659" x="9024938" y="3165475"/>
          <p14:tracePt t="24666" x="8912225" y="3141663"/>
          <p14:tracePt t="24675" x="8786813" y="3116263"/>
          <p14:tracePt t="24682" x="8674100" y="3090863"/>
          <p14:tracePt t="24691" x="8512175" y="3054350"/>
          <p14:tracePt t="24697" x="8374063" y="3016250"/>
          <p14:tracePt t="24704" x="8248650" y="2990850"/>
          <p14:tracePt t="24712" x="8110538" y="2965450"/>
          <p14:tracePt t="24720" x="8010525" y="2941638"/>
          <p14:tracePt t="24728" x="7886700" y="2928938"/>
          <p14:tracePt t="24737" x="7797800" y="2928938"/>
          <p14:tracePt t="24743" x="7710488" y="2916238"/>
          <p14:tracePt t="24754" x="7635875" y="2916238"/>
          <p14:tracePt t="24760" x="7561263" y="2916238"/>
          <p14:tracePt t="24766" x="7459663" y="2916238"/>
          <p14:tracePt t="24776" x="7372350" y="2903538"/>
          <p14:tracePt t="24781" x="7297738" y="2890838"/>
          <p14:tracePt t="24790" x="7197725" y="2865438"/>
          <p14:tracePt t="24797" x="7134225" y="2840038"/>
          <p14:tracePt t="24805" x="7072313" y="2816225"/>
          <p14:tracePt t="24814" x="6997700" y="2790825"/>
          <p14:tracePt t="24820" x="6985000" y="2778125"/>
          <p14:tracePt t="24828" x="6972300" y="2752725"/>
          <p14:tracePt t="24837" x="6946900" y="2740025"/>
          <p14:tracePt t="24843" x="6934200" y="2728913"/>
          <p14:tracePt t="24854" x="6910388" y="2716213"/>
          <p14:tracePt t="24861" x="6897688" y="2703513"/>
          <p14:tracePt t="24870" x="6884988" y="2690813"/>
          <p14:tracePt t="24875" x="6846888" y="2665413"/>
          <p14:tracePt t="24882" x="6821488" y="2652713"/>
          <p14:tracePt t="24890" x="6784975" y="2627313"/>
          <p14:tracePt t="24898" x="6759575" y="2616200"/>
          <p14:tracePt t="24906" x="6734175" y="2590800"/>
          <p14:tracePt t="24915" x="6721475" y="2590800"/>
          <p14:tracePt t="24921" x="6708775" y="2590800"/>
          <p14:tracePt t="24927" x="6708775" y="2578100"/>
          <p14:tracePt t="24976" x="6696075" y="2565400"/>
          <p14:tracePt t="25005" x="6684963" y="2565400"/>
          <p14:tracePt t="25013" x="6672263" y="2565400"/>
          <p14:tracePt t="25021" x="6659563" y="2552700"/>
          <p14:tracePt t="25037" x="6646863" y="2552700"/>
          <p14:tracePt t="25044" x="6646863" y="2540000"/>
          <p14:tracePt t="25055" x="6634163" y="2540000"/>
          <p14:tracePt t="25060" x="6621463" y="2527300"/>
          <p14:tracePt t="25070" x="6596063" y="2516188"/>
          <p14:tracePt t="25076" x="6584950" y="2503488"/>
          <p14:tracePt t="25085" x="6559550" y="2478088"/>
          <p14:tracePt t="25093" x="6546850" y="2465388"/>
          <p14:tracePt t="25098" x="6534150" y="2452688"/>
          <p14:tracePt t="25106" x="6508750" y="2427288"/>
          <p14:tracePt t="25114" x="6496050" y="2414588"/>
          <p14:tracePt t="25120" x="6472238" y="2378075"/>
          <p14:tracePt t="25129" x="6459538" y="2352675"/>
          <p14:tracePt t="25137" x="6434138" y="2303463"/>
          <p14:tracePt t="25146" x="6421438" y="2278063"/>
          <p14:tracePt t="25155" x="6396038" y="2239963"/>
          <p14:tracePt t="25160" x="6370638" y="2190750"/>
          <p14:tracePt t="25170" x="6359525" y="2165350"/>
          <p14:tracePt t="25177" x="6334125" y="2152650"/>
          <p14:tracePt t="25184" x="6321425" y="2127250"/>
          <p14:tracePt t="25193" x="6308725" y="2127250"/>
          <p14:tracePt t="25200" x="6296025" y="2101850"/>
          <p14:tracePt t="25238" x="6283325" y="2089150"/>
          <p14:tracePt t="25246" x="6270625" y="2089150"/>
          <p14:tracePt t="25269" x="6259513" y="2078038"/>
          <p14:tracePt t="25277" x="6259513" y="2065338"/>
          <p14:tracePt t="25284" x="6246813" y="2065338"/>
          <p14:tracePt t="25293" x="6246813" y="2052638"/>
          <p14:tracePt t="25300" x="6234113" y="2052638"/>
          <p14:tracePt t="25308" x="6221413" y="2039938"/>
          <p14:tracePt t="25316" x="6208713" y="2027238"/>
          <p14:tracePt t="25346" x="6208713" y="2014538"/>
          <p14:tracePt t="25354" x="6196013" y="2014538"/>
          <p14:tracePt t="25428" x="6183313" y="2001838"/>
          <p14:tracePt t="25445" x="6146800" y="1965325"/>
          <p14:tracePt t="25453" x="6057900" y="1889125"/>
          <p14:tracePt t="25462" x="5957888" y="1814513"/>
          <p14:tracePt t="25470" x="5883275" y="1739900"/>
          <p14:tracePt t="25478" x="5832475" y="1676400"/>
          <p14:tracePt t="25488" x="5783263" y="1627188"/>
          <p14:tracePt t="25493" x="5732463" y="1576388"/>
          <p14:tracePt t="25501" x="5657850" y="1539875"/>
          <p14:tracePt t="25508" x="5583238" y="1501775"/>
          <p14:tracePt t="25517" x="5507038" y="1476375"/>
          <p14:tracePt t="25524" x="5470525" y="1463675"/>
          <p14:tracePt t="25532" x="5445125" y="1439863"/>
          <p14:tracePt t="25547" x="5432425" y="1427163"/>
          <p14:tracePt t="25575" x="5419725" y="1427163"/>
          <p14:tracePt t="25598" x="5419725" y="1414463"/>
          <p14:tracePt t="25604" x="5394325" y="1401763"/>
          <p14:tracePt t="25620" x="5383213" y="1401763"/>
          <p14:tracePt t="25637" x="5370513" y="1389063"/>
          <p14:tracePt t="25647" x="5357813" y="1389063"/>
          <p14:tracePt t="25658" x="5345113" y="1376363"/>
          <p14:tracePt t="25674" x="5332413" y="1363663"/>
          <p14:tracePt t="25681" x="5332413" y="1350963"/>
          <p14:tracePt t="25691" x="5307013" y="1350963"/>
          <p14:tracePt t="25697" x="5294313" y="1339850"/>
          <p14:tracePt t="25707" x="5281613" y="1339850"/>
          <p14:tracePt t="25711" x="5270500" y="1314450"/>
          <p14:tracePt t="25721" x="5257800" y="1301750"/>
          <p14:tracePt t="25729" x="5257800" y="1276350"/>
          <p14:tracePt t="25739" x="5245100" y="1276350"/>
          <p14:tracePt t="25759" x="5245100" y="1263650"/>
          <p14:tracePt t="25767" x="5232400" y="1263650"/>
          <p14:tracePt t="25797" x="5232400" y="1250950"/>
          <p14:tracePt t="25814" x="5232400" y="1227138"/>
          <p14:tracePt t="25827" x="5232400" y="1214438"/>
          <p14:tracePt t="25880" x="5245100" y="1214438"/>
          <p14:tracePt t="25897" x="5257800" y="1214438"/>
          <p14:tracePt t="25914" x="5281613" y="1214438"/>
          <p14:tracePt t="25929" x="5307013" y="1227138"/>
          <p14:tracePt t="25937" x="5307013" y="1238250"/>
          <p14:tracePt t="25944" x="5319713" y="1250950"/>
          <p14:tracePt t="25968" x="5332413" y="1263650"/>
          <p14:tracePt t="26038" x="5345113" y="1263650"/>
          <p14:tracePt t="26058" x="5357813" y="1263650"/>
          <p14:tracePt t="26072" x="5370513" y="1263650"/>
          <p14:tracePt t="26276" x="5383213" y="1250950"/>
          <p14:tracePt t="26287" x="5383213" y="1238250"/>
          <p14:tracePt t="26304" x="5383213" y="1227138"/>
          <p14:tracePt t="26638" x="5383213" y="1238250"/>
          <p14:tracePt t="26656" x="5383213" y="1250950"/>
          <p14:tracePt t="26663" x="5383213" y="1276350"/>
          <p14:tracePt t="26677" x="5383213" y="1289050"/>
          <p14:tracePt t="27003" x="5383213" y="1276350"/>
          <p14:tracePt t="27011" x="5383213" y="1263650"/>
          <p14:tracePt t="27028" x="5383213" y="1250950"/>
          <p14:tracePt t="27764" x="5407025" y="1263650"/>
          <p14:tracePt t="27772" x="5419725" y="1276350"/>
          <p14:tracePt t="27780" x="5445125" y="1289050"/>
          <p14:tracePt t="27789" x="5457825" y="1314450"/>
          <p14:tracePt t="27796" x="5470525" y="1314450"/>
          <p14:tracePt t="27804" x="5495925" y="1339850"/>
          <p14:tracePt t="27811" x="5507038" y="1339850"/>
          <p14:tracePt t="27819" x="5532438" y="1363663"/>
          <p14:tracePt t="27827" x="5545138" y="1376363"/>
          <p14:tracePt t="27835" x="5557838" y="1401763"/>
          <p14:tracePt t="27838" x="5583238" y="1401763"/>
          <p14:tracePt t="27848" x="5595938" y="1414463"/>
          <p14:tracePt t="27856" x="5619750" y="1427163"/>
          <p14:tracePt t="27864" x="5632450" y="1439863"/>
          <p14:tracePt t="27871" x="5645150" y="1450975"/>
          <p14:tracePt t="27880" x="5670550" y="1450975"/>
          <p14:tracePt t="27888" x="5683250" y="1450975"/>
          <p14:tracePt t="27895" x="5695950" y="1463675"/>
          <p14:tracePt t="27904" x="5719763" y="1463675"/>
          <p14:tracePt t="27910" x="5732463" y="1463675"/>
          <p14:tracePt t="27918" x="5745163" y="1463675"/>
          <p14:tracePt t="27926" x="5757863" y="1463675"/>
          <p14:tracePt t="27934" x="5795963" y="1463675"/>
          <p14:tracePt t="27943" x="5857875" y="1463675"/>
          <p14:tracePt t="27949" x="5932488" y="1463675"/>
          <p14:tracePt t="27958" x="5983288" y="1476375"/>
          <p14:tracePt t="27964" x="6021388" y="1476375"/>
          <p14:tracePt t="27972" x="6045200" y="1476375"/>
          <p14:tracePt t="27980" x="6070600" y="1489075"/>
          <p14:tracePt t="27989" x="6083300" y="1489075"/>
          <p14:tracePt t="28117" x="6070600" y="1476375"/>
          <p14:tracePt t="28126" x="6057900" y="1463675"/>
          <p14:tracePt t="28134" x="6034088" y="1450975"/>
          <p14:tracePt t="28142" x="6021388" y="1450975"/>
          <p14:tracePt t="28156" x="5970588" y="1414463"/>
          <p14:tracePt t="28165" x="5945188" y="1401763"/>
          <p14:tracePt t="28174" x="5932488" y="1389063"/>
          <p14:tracePt t="28181" x="5908675" y="1376363"/>
          <p14:tracePt t="28188" x="5870575" y="1363663"/>
          <p14:tracePt t="28197" x="5857875" y="1350963"/>
          <p14:tracePt t="28205" x="5845175" y="1350963"/>
          <p14:tracePt t="28212" x="5821363" y="1350963"/>
          <p14:tracePt t="28222" x="5808663" y="1339850"/>
          <p14:tracePt t="28228" x="5795963" y="1339850"/>
          <p14:tracePt t="28234" x="5770563" y="1339850"/>
          <p14:tracePt t="28244" x="5770563" y="1327150"/>
          <p14:tracePt t="28323" x="5770563" y="1314450"/>
          <p14:tracePt t="28331" x="5757863" y="1301750"/>
          <p14:tracePt t="28340" x="5757863" y="1289050"/>
          <p14:tracePt t="28354" x="5757863" y="1276350"/>
          <p14:tracePt t="28408" x="5757863" y="1263650"/>
          <p14:tracePt t="28428" x="5757863" y="1250950"/>
          <p14:tracePt t="28437" x="5757863" y="1238250"/>
          <p14:tracePt t="29598" x="5757863" y="1250950"/>
          <p14:tracePt t="29614" x="5757863" y="1263650"/>
          <p14:tracePt t="29641" x="5757863" y="1276350"/>
          <p14:tracePt t="29744" x="5757863" y="1250950"/>
          <p14:tracePt t="29752" x="5757863" y="1238250"/>
          <p14:tracePt t="29760" x="5757863" y="1227138"/>
          <p14:tracePt t="29768" x="5757863" y="1214438"/>
          <p14:tracePt t="29777" x="5745163" y="1201738"/>
          <p14:tracePt t="29842" x="5732463" y="1227138"/>
          <p14:tracePt t="29850" x="5732463" y="1238250"/>
          <p14:tracePt t="29858" x="5732463" y="1250950"/>
          <p14:tracePt t="29864" x="5732463" y="1263650"/>
          <p14:tracePt t="29872" x="5719763" y="1263650"/>
          <p14:tracePt t="29884" x="5719763" y="1276350"/>
          <p14:tracePt t="29961" x="5719763" y="1263650"/>
          <p14:tracePt t="29977" x="5719763" y="1250950"/>
          <p14:tracePt t="29993" x="5719763" y="1238250"/>
          <p14:tracePt t="30149" x="5719763" y="1227138"/>
          <p14:tracePt t="30155" x="5719763" y="1214438"/>
          <p14:tracePt t="30162" x="5719763" y="1201738"/>
          <p14:tracePt t="30249" x="5719763" y="1214438"/>
          <p14:tracePt t="30340" x="5719763" y="1201738"/>
          <p14:tracePt t="30347" x="5719763" y="1189038"/>
          <p14:tracePt t="30365" x="5719763" y="1176338"/>
          <p14:tracePt t="30387" x="5719763" y="1163638"/>
          <p14:tracePt t="31208" x="5695950" y="1176338"/>
          <p14:tracePt t="31215" x="5657850" y="1201738"/>
          <p14:tracePt t="31224" x="5619750" y="1214438"/>
          <p14:tracePt t="31232" x="5595938" y="1227138"/>
          <p14:tracePt t="31239" x="5557838" y="1238250"/>
          <p14:tracePt t="31248" x="5507038" y="1263650"/>
          <p14:tracePt t="31255" x="5483225" y="1263650"/>
          <p14:tracePt t="31263" x="5470525" y="1263650"/>
          <p14:tracePt t="31271" x="5457825" y="1263650"/>
          <p14:tracePt t="31277" x="5432425" y="1276350"/>
          <p14:tracePt t="31287" x="5419725" y="1276350"/>
          <p14:tracePt t="31295" x="5407025" y="1276350"/>
          <p14:tracePt t="31302" x="5394325" y="1276350"/>
          <p14:tracePt t="31311" x="5383213" y="1289050"/>
          <p14:tracePt t="31317" x="5357813" y="1289050"/>
          <p14:tracePt t="31322" x="5345113" y="1289050"/>
          <p14:tracePt t="31340" x="5319713" y="1289050"/>
          <p14:tracePt t="31355" x="5307013" y="1289050"/>
          <p14:tracePt t="31365" x="5307013" y="1301750"/>
          <p14:tracePt t="31372" x="5294313" y="1301750"/>
          <p14:tracePt t="31389" x="5281613" y="1301750"/>
          <p14:tracePt t="31452" x="5281613" y="1314450"/>
          <p14:tracePt t="31613" x="5281613" y="1301750"/>
          <p14:tracePt t="31685" x="5281613" y="1289050"/>
          <p14:tracePt t="31692" x="5281613" y="1263650"/>
          <p14:tracePt t="31757" x="5281613" y="1250950"/>
          <p14:tracePt t="33298" x="5281613" y="1263650"/>
          <p14:tracePt t="33308" x="5281613" y="1276350"/>
          <p14:tracePt t="33410" x="5281613" y="1289050"/>
          <p14:tracePt t="33479" x="5294313" y="1276350"/>
          <p14:tracePt t="33488" x="5294313" y="1263650"/>
          <p14:tracePt t="33496" x="5294313" y="1250950"/>
          <p14:tracePt t="33670" x="5294313" y="1238250"/>
          <p14:tracePt t="33679" x="5294313" y="1227138"/>
          <p14:tracePt t="33696" x="5294313" y="1214438"/>
          <p14:tracePt t="33975" x="5294313" y="1227138"/>
          <p14:tracePt t="33982" x="5294313" y="1238250"/>
          <p14:tracePt t="34074" x="5294313" y="1227138"/>
          <p14:tracePt t="34082" x="5307013" y="1214438"/>
          <p14:tracePt t="34156" x="5307013" y="1227138"/>
          <p14:tracePt t="34164" x="5307013" y="1238250"/>
          <p14:tracePt t="34248" x="5319713" y="1227138"/>
          <p14:tracePt t="34256" x="5319713" y="1214438"/>
          <p14:tracePt t="34264" x="5319713" y="1201738"/>
          <p14:tracePt t="34272" x="5332413" y="1189038"/>
          <p14:tracePt t="34588" x="5332413" y="1214438"/>
          <p14:tracePt t="34700" x="5345113" y="1201738"/>
          <p14:tracePt t="34707" x="5345113" y="1189038"/>
          <p14:tracePt t="34716" x="5345113" y="1176338"/>
          <p14:tracePt t="34724" x="5345113" y="1163638"/>
          <p14:tracePt t="34732" x="5345113" y="1150938"/>
          <p14:tracePt t="34739" x="5345113" y="1138238"/>
          <p14:tracePt t="34799" x="5345113" y="1150938"/>
          <p14:tracePt t="34808" x="5345113" y="1163638"/>
          <p14:tracePt t="34815" x="5332413" y="1176338"/>
          <p14:tracePt t="34823" x="5332413" y="1201738"/>
          <p14:tracePt t="34838" x="5319713" y="1201738"/>
          <p14:tracePt t="34847" x="5319713" y="1214438"/>
          <p14:tracePt t="38180" x="5319713" y="1227138"/>
          <p14:tracePt t="38204" x="5319713" y="1250950"/>
          <p14:tracePt t="38293" x="5319713" y="1238250"/>
          <p14:tracePt t="38326" x="5319713" y="1227138"/>
          <p14:tracePt t="70578" x="5319713" y="1238250"/>
          <p14:tracePt t="70586" x="5345113" y="1238250"/>
          <p14:tracePt t="70618" x="5357813" y="1238250"/>
          <p14:tracePt t="70713" x="5370513" y="1238250"/>
          <p14:tracePt t="70724" x="5383213" y="1238250"/>
          <p14:tracePt t="70996" x="5383213" y="1227138"/>
          <p14:tracePt t="71004" x="5383213" y="1214438"/>
          <p14:tracePt t="71009" x="5383213" y="1201738"/>
          <p14:tracePt t="71017" x="5383213" y="1189038"/>
          <p14:tracePt t="71026" x="5383213" y="1176338"/>
          <p14:tracePt t="71046" x="5383213" y="1163638"/>
          <p14:tracePt t="71062" x="5383213" y="1150938"/>
          <p14:tracePt t="71069" x="5383213" y="1138238"/>
          <p14:tracePt t="71076" x="5383213" y="1125538"/>
          <p14:tracePt t="71092" x="5383213" y="1114425"/>
          <p14:tracePt t="71196" x="5370513" y="1114425"/>
          <p14:tracePt t="71204" x="5370513" y="1125538"/>
          <p14:tracePt t="71286" x="5370513" y="1114425"/>
          <p14:tracePt t="71386" x="5357813" y="1114425"/>
          <p14:tracePt t="71393" x="5357813" y="1138238"/>
          <p14:tracePt t="71399" x="5357813" y="1150938"/>
          <p14:tracePt t="71408" x="5345113" y="1163638"/>
          <p14:tracePt t="71512" x="5345113" y="1138238"/>
          <p14:tracePt t="71519" x="5345113" y="1101725"/>
          <p14:tracePt t="71527" x="5345113" y="1089025"/>
          <p14:tracePt t="71536" x="5357813" y="1076325"/>
          <p14:tracePt t="71544" x="5370513" y="1063625"/>
          <p14:tracePt t="71645" x="5370513" y="1076325"/>
          <p14:tracePt t="71651" x="5370513" y="1089025"/>
          <p14:tracePt t="71662" x="5370513" y="1101725"/>
          <p14:tracePt t="71668" x="5370513" y="1114425"/>
          <p14:tracePt t="71900" x="5370513" y="1138238"/>
          <p14:tracePt t="71906" x="5370513" y="1150938"/>
          <p14:tracePt t="71925" x="5370513" y="1163638"/>
          <p14:tracePt t="71996" x="5370513" y="1125538"/>
          <p14:tracePt t="72004" x="5370513" y="1101725"/>
          <p14:tracePt t="72009" x="5370513" y="1089025"/>
          <p14:tracePt t="72018" x="5370513" y="1076325"/>
          <p14:tracePt t="72026" x="5370513" y="1063625"/>
          <p14:tracePt t="72133" x="5370513" y="1076325"/>
          <p14:tracePt t="72141" x="5370513" y="1089025"/>
          <p14:tracePt t="72149" x="5370513" y="1101725"/>
          <p14:tracePt t="72168" x="5370513" y="1114425"/>
          <p14:tracePt t="72332" x="5370513" y="1125538"/>
          <p14:tracePt t="72344" x="5357813" y="1125538"/>
          <p14:tracePt t="72349" x="5345113" y="1138238"/>
          <p14:tracePt t="72359" x="5345113" y="1150938"/>
          <p14:tracePt t="72365" x="5345113" y="1163638"/>
          <p14:tracePt t="72373" x="5345113" y="1176338"/>
          <p14:tracePt t="72460" x="5345113" y="1163638"/>
          <p14:tracePt t="72465" x="5345113" y="1150938"/>
          <p14:tracePt t="72473" x="5345113" y="1138238"/>
          <p14:tracePt t="72483" x="5345113" y="1125538"/>
          <p14:tracePt t="72494" x="5345113" y="1114425"/>
          <p14:tracePt t="72684" x="5357813" y="1114425"/>
          <p14:tracePt t="72690" x="5357813" y="1101725"/>
          <p14:tracePt t="72699" x="5357813" y="1089025"/>
          <p14:tracePt t="72796" x="5370513" y="1089025"/>
          <p14:tracePt t="72863" x="5383213" y="1089025"/>
          <p14:tracePt t="72871" x="5394325" y="1050925"/>
          <p14:tracePt t="72881" x="5394325" y="1001713"/>
          <p14:tracePt t="72888" x="5394325" y="976313"/>
          <p14:tracePt t="72896" x="5407025" y="950913"/>
          <p14:tracePt t="72909" x="5419725" y="938213"/>
          <p14:tracePt t="73012" x="5419725" y="950913"/>
          <p14:tracePt t="73243" x="5394325" y="963613"/>
          <p14:tracePt t="73248" x="5370513" y="989013"/>
          <p14:tracePt t="73258" x="5319713" y="1025525"/>
          <p14:tracePt t="73266" x="5307013" y="1038225"/>
          <p14:tracePt t="73274" x="5281613" y="1063625"/>
          <p14:tracePt t="73284" x="5257800" y="1076325"/>
          <p14:tracePt t="73290" x="5232400" y="1101725"/>
          <p14:tracePt t="73298" x="5181600" y="1125538"/>
          <p14:tracePt t="73305" x="5157788" y="1138238"/>
          <p14:tracePt t="73311" x="5145088" y="1150938"/>
          <p14:tracePt t="73319" x="5119688" y="1176338"/>
          <p14:tracePt t="73326" x="5094288" y="1201738"/>
          <p14:tracePt t="73337" x="5081588" y="1227138"/>
          <p14:tracePt t="73343" x="5057775" y="1238250"/>
          <p14:tracePt t="73351" x="5045075" y="1263650"/>
          <p14:tracePt t="73357" x="5006975" y="1301750"/>
          <p14:tracePt t="73365" x="4994275" y="1327150"/>
          <p14:tracePt t="73373" x="4968875" y="1350963"/>
          <p14:tracePt t="73381" x="4945063" y="1363663"/>
          <p14:tracePt t="73389" x="4932363" y="1401763"/>
          <p14:tracePt t="73397" x="4906963" y="1414463"/>
          <p14:tracePt t="73405" x="4894263" y="1439863"/>
          <p14:tracePt t="73411" x="4868863" y="1450975"/>
          <p14:tracePt t="73419" x="4856163" y="1476375"/>
          <p14:tracePt t="73427" x="4843463" y="1501775"/>
          <p14:tracePt t="73437" x="4819650" y="1514475"/>
          <p14:tracePt t="73442" x="4794250" y="1539875"/>
          <p14:tracePt t="73451" x="4768850" y="1552575"/>
          <p14:tracePt t="73459" x="4743450" y="1576388"/>
          <p14:tracePt t="73465" x="4719638" y="1627188"/>
          <p14:tracePt t="73473" x="4668838" y="1663700"/>
          <p14:tracePt t="73481" x="4619625" y="1701800"/>
          <p14:tracePt t="73489" x="4581525" y="1765300"/>
          <p14:tracePt t="73497" x="4506913" y="1789113"/>
          <p14:tracePt t="73504" x="4481513" y="1814513"/>
          <p14:tracePt t="73514" x="4443413" y="1839913"/>
          <p14:tracePt t="73521" x="4418013" y="1852613"/>
          <p14:tracePt t="73526" x="4406900" y="1865313"/>
          <p14:tracePt t="73536" x="4381500" y="1876425"/>
          <p14:tracePt t="73542" x="4368800" y="1889125"/>
          <p14:tracePt t="73551" x="4356100" y="1901825"/>
          <p14:tracePt t="73559" x="4330700" y="1901825"/>
          <p14:tracePt t="73567" x="4330700" y="1914525"/>
          <p14:tracePt t="73575" x="4318000" y="1914525"/>
          <p14:tracePt t="73581" x="4305300" y="1927225"/>
          <p14:tracePt t="73588" x="4294188" y="1939925"/>
          <p14:tracePt t="73605" x="4281488" y="1952625"/>
          <p14:tracePt t="73620" x="4281488" y="1965325"/>
          <p14:tracePt t="73679" x="4281488" y="1978025"/>
          <p14:tracePt t="73691" x="4281488" y="1989138"/>
          <p14:tracePt t="73713" x="4294188" y="1989138"/>
          <p14:tracePt t="73725" x="4294188" y="2001838"/>
          <p14:tracePt t="73858" x="4294188" y="2014538"/>
          <p14:tracePt t="73866" x="4305300" y="2027238"/>
          <p14:tracePt t="73871" x="4305300" y="2039938"/>
          <p14:tracePt t="73881" x="4305300" y="2065338"/>
          <p14:tracePt t="73889" x="4318000" y="2078038"/>
          <p14:tracePt t="73897" x="4318000" y="2089150"/>
          <p14:tracePt t="73905" x="4318000" y="2114550"/>
          <p14:tracePt t="73911" x="4318000" y="2152650"/>
          <p14:tracePt t="73916" x="4318000" y="2165350"/>
          <p14:tracePt t="73926" x="4318000" y="2190750"/>
          <p14:tracePt t="73934" x="4318000" y="2201863"/>
          <p14:tracePt t="73942" x="4318000" y="2227263"/>
          <p14:tracePt t="73949" x="4318000" y="2252663"/>
          <p14:tracePt t="73958" x="4318000" y="2278063"/>
          <p14:tracePt t="73966" x="4318000" y="2290763"/>
          <p14:tracePt t="73972" x="4318000" y="2303463"/>
          <p14:tracePt t="73983" x="4318000" y="2314575"/>
          <p14:tracePt t="74012" x="4318000" y="2327275"/>
          <p14:tracePt t="75468" x="4305300" y="2327275"/>
          <p14:tracePt t="75490" x="4294188" y="2314575"/>
          <p14:tracePt t="75547" x="4281488" y="2314575"/>
          <p14:tracePt t="75567" x="4256088" y="2303463"/>
          <p14:tracePt t="75576" x="4217988" y="2303463"/>
          <p14:tracePt t="75582" x="4181475" y="2290763"/>
          <p14:tracePt t="75592" x="4168775" y="2290763"/>
          <p14:tracePt t="75599" x="4143375" y="2290763"/>
          <p14:tracePt t="75606" x="4105275" y="2290763"/>
          <p14:tracePt t="75617" x="4043363" y="2290763"/>
          <p14:tracePt t="75622" x="3968750" y="2290763"/>
          <p14:tracePt t="75630" x="3879850" y="2278063"/>
          <p14:tracePt t="75639" x="3792538" y="2252663"/>
          <p14:tracePt t="75646" x="3705225" y="2227263"/>
          <p14:tracePt t="75655" x="3643313" y="2214563"/>
          <p14:tracePt t="75660" x="3567113" y="2190750"/>
          <p14:tracePt t="75666" x="3492500" y="2178050"/>
          <p14:tracePt t="75676" x="3467100" y="2152650"/>
          <p14:tracePt t="75683" x="3454400" y="2139950"/>
          <p14:tracePt t="75692" x="3429000" y="2127250"/>
          <p14:tracePt t="75884" x="3441700" y="2127250"/>
          <p14:tracePt t="75892" x="3467100" y="2152650"/>
          <p14:tracePt t="75899" x="3517900" y="2178050"/>
          <p14:tracePt t="75909" x="3592513" y="2178050"/>
          <p14:tracePt t="75917" x="3692525" y="2190750"/>
          <p14:tracePt t="75924" x="3805238" y="2227263"/>
          <p14:tracePt t="75933" x="3943350" y="2252663"/>
          <p14:tracePt t="75938" x="4081463" y="2278063"/>
          <p14:tracePt t="75947" x="4230688" y="2314575"/>
          <p14:tracePt t="75953" x="4406900" y="2365375"/>
          <p14:tracePt t="75963" x="4594225" y="2390775"/>
          <p14:tracePt t="75971" x="4856163" y="2439988"/>
          <p14:tracePt t="75978" x="5106988" y="2452688"/>
          <p14:tracePt t="75987" x="5419725" y="2478088"/>
          <p14:tracePt t="75992" x="5745163" y="2516188"/>
          <p14:tracePt t="75998" x="6034088" y="2552700"/>
          <p14:tracePt t="76007" x="6296025" y="2603500"/>
          <p14:tracePt t="76015" x="6596063" y="2665413"/>
          <p14:tracePt t="76023" x="6797675" y="2703513"/>
          <p14:tracePt t="76031" x="6959600" y="2752725"/>
          <p14:tracePt t="76039" x="7110413" y="2803525"/>
          <p14:tracePt t="76045" x="7246938" y="2840038"/>
          <p14:tracePt t="76054" x="7359650" y="2865438"/>
          <p14:tracePt t="76060" x="7459663" y="2903538"/>
          <p14:tracePt t="76069" x="7548563" y="2928938"/>
          <p14:tracePt t="76077" x="7623175" y="2941638"/>
          <p14:tracePt t="76086" x="7685088" y="2965450"/>
          <p14:tracePt t="76092" x="7748588" y="2978150"/>
          <p14:tracePt t="76102" x="7773988" y="3003550"/>
          <p14:tracePt t="76107" x="7785100" y="3003550"/>
          <p14:tracePt t="76115" x="7810500" y="3003550"/>
          <p14:tracePt t="76123" x="7823200" y="3003550"/>
          <p14:tracePt t="76139" x="7835900" y="3003550"/>
          <p14:tracePt t="76156" x="7848600" y="3003550"/>
          <p14:tracePt t="76176" x="7848600" y="2990850"/>
          <p14:tracePt t="76185" x="7848600" y="2978150"/>
          <p14:tracePt t="76193" x="7861300" y="2965450"/>
          <p14:tracePt t="76200" x="7874000" y="2952750"/>
          <p14:tracePt t="76208" x="7897813" y="2941638"/>
          <p14:tracePt t="76215" x="7910513" y="2928938"/>
          <p14:tracePt t="76223" x="7923213" y="2916238"/>
          <p14:tracePt t="76232" x="7948613" y="2916238"/>
          <p14:tracePt t="76238" x="7999413" y="2916238"/>
          <p14:tracePt t="76248" x="8061325" y="2916238"/>
          <p14:tracePt t="76255" x="8148638" y="2928938"/>
          <p14:tracePt t="76264" x="8235950" y="2952750"/>
          <p14:tracePt t="76269" x="8312150" y="2990850"/>
          <p14:tracePt t="76277" x="8386763" y="3016250"/>
          <p14:tracePt t="76286" x="8461375" y="3041650"/>
          <p14:tracePt t="76293" x="8524875" y="3078163"/>
          <p14:tracePt t="76302" x="8599488" y="3128963"/>
          <p14:tracePt t="76308" x="8699500" y="3190875"/>
          <p14:tracePt t="76315" x="8786813" y="3254375"/>
          <p14:tracePt t="76325" x="8863013" y="3316288"/>
          <p14:tracePt t="76332" x="8937625" y="3367088"/>
          <p14:tracePt t="76339" x="9012238" y="3416300"/>
          <p14:tracePt t="76348" x="9088438" y="3454400"/>
          <p14:tracePt t="76356" x="9163050" y="3479800"/>
          <p14:tracePt t="76365" x="9224963" y="3516313"/>
          <p14:tracePt t="76371" x="9275763" y="3541713"/>
          <p14:tracePt t="76380" x="9350375" y="3567113"/>
          <p14:tracePt t="76384" x="9401175" y="3590925"/>
          <p14:tracePt t="76393" x="9463088" y="3603625"/>
          <p14:tracePt t="76401" x="9501188" y="3629025"/>
          <p14:tracePt t="76409" x="9525000" y="3641725"/>
          <p14:tracePt t="76417" x="9550400" y="3641725"/>
          <p14:tracePt t="76425" x="9563100" y="3641725"/>
          <p14:tracePt t="76432" x="9575800" y="3641725"/>
          <p14:tracePt t="76439" x="9613900" y="3641725"/>
          <p14:tracePt t="76449" x="9650413" y="3641725"/>
          <p14:tracePt t="76455" x="9675813" y="3641725"/>
          <p14:tracePt t="76464" x="9688513" y="3641725"/>
          <p14:tracePt t="76471" x="9713913" y="3641725"/>
          <p14:tracePt t="76479" x="9726613" y="3641725"/>
          <p14:tracePt t="76487" x="9750425" y="3654425"/>
          <p14:tracePt t="76518" x="9750425" y="3667125"/>
          <p14:tracePt t="76545" x="9763125" y="3667125"/>
          <p14:tracePt t="78744" x="9763125" y="3679825"/>
          <p14:tracePt t="78914" x="9775825" y="3679825"/>
          <p14:tracePt t="78924" x="9788525" y="3692525"/>
          <p14:tracePt t="78948" x="9788525" y="3703638"/>
          <p14:tracePt t="79281" x="9801225" y="3703638"/>
          <p14:tracePt t="84460" x="9788525" y="3703638"/>
          <p14:tracePt t="84469" x="9775825" y="3703638"/>
          <p14:tracePt t="84477" x="9763125" y="3703638"/>
          <p14:tracePt t="85941" x="9701213" y="3703638"/>
          <p14:tracePt t="85950" x="9626600" y="3679825"/>
          <p14:tracePt t="85958" x="9563100" y="3679825"/>
          <p14:tracePt t="85966" x="9513888" y="3667125"/>
          <p14:tracePt t="85975" x="9450388" y="3654425"/>
          <p14:tracePt t="85982" x="9413875" y="3641725"/>
          <p14:tracePt t="85991" x="9337675" y="3616325"/>
          <p14:tracePt t="85995" x="9275763" y="3603625"/>
          <p14:tracePt t="86002" x="9250363" y="3603625"/>
          <p14:tracePt t="86011" x="9224963" y="3590925"/>
          <p14:tracePt t="86018" x="9212263" y="3590925"/>
          <p14:tracePt t="86028" x="9199563" y="3579813"/>
          <p14:tracePt t="86264" x="9188450" y="3579813"/>
          <p14:tracePt t="88074" x="9199563" y="3579813"/>
          <p14:tracePt t="88090" x="9199563" y="3590925"/>
          <p14:tracePt t="88097" x="9199563" y="3603625"/>
          <p14:tracePt t="88512" x="9212263" y="3603625"/>
          <p14:tracePt t="89056" x="9224963" y="3603625"/>
          <p14:tracePt t="92228" x="9224963" y="3590925"/>
          <p14:tracePt t="92273" x="9224963" y="3579813"/>
          <p14:tracePt t="92671" x="9224963" y="3567113"/>
          <p14:tracePt t="118970" x="9363075" y="3490913"/>
          <p14:tracePt t="118981" x="9501188" y="3403600"/>
          <p14:tracePt t="118985" x="9613900" y="3328988"/>
          <p14:tracePt t="118993" x="9739313" y="3241675"/>
          <p14:tracePt t="119001" x="9852025" y="3165475"/>
          <p14:tracePt t="119009" x="9988550" y="3078163"/>
          <p14:tracePt t="119016" x="10101263" y="2990850"/>
          <p14:tracePt t="119024" x="10201275" y="2916238"/>
          <p14:tracePt t="119033" x="10313988" y="2852738"/>
          <p14:tracePt t="119037" x="10390188" y="2765425"/>
          <p14:tracePt t="119045" x="10464800" y="2690813"/>
          <p14:tracePt t="119053" x="10490200" y="2652713"/>
          <p14:tracePt t="119061" x="10514013" y="2590800"/>
          <p14:tracePt t="119069" x="10539413" y="2540000"/>
          <p14:tracePt t="119078" x="10552113" y="2478088"/>
          <p14:tracePt t="119085" x="10577513" y="2427288"/>
          <p14:tracePt t="119094" x="10602913" y="2352675"/>
          <p14:tracePt t="119101" x="10639425" y="2278063"/>
          <p14:tracePt t="119110" x="10690225" y="2201863"/>
          <p14:tracePt t="119116" x="10739438" y="2127250"/>
          <p14:tracePt t="119124" x="10790238" y="2052638"/>
          <p14:tracePt t="119133" x="10815638" y="2001838"/>
          <p14:tracePt t="119140" x="10839450" y="1939925"/>
          <p14:tracePt t="119146" x="10839450" y="1914525"/>
          <p14:tracePt t="119153" x="10839450" y="1901825"/>
          <p14:tracePt t="119160" x="10828338" y="1876425"/>
          <p14:tracePt t="119169" x="10790238" y="1865313"/>
          <p14:tracePt t="119178" x="10702925" y="1865313"/>
          <p14:tracePt t="119186" x="10590213" y="1865313"/>
          <p14:tracePt t="119194" x="10426700" y="1876425"/>
          <p14:tracePt t="119202" x="10252075" y="1901825"/>
          <p14:tracePt t="119209" x="10075863" y="1989138"/>
          <p14:tracePt t="119215" x="9913938" y="2078038"/>
          <p14:tracePt t="119224" x="9788525" y="2165350"/>
          <p14:tracePt t="119233" x="9675813" y="2239963"/>
          <p14:tracePt t="119239" x="9550400" y="2339975"/>
          <p14:tracePt t="119249" x="9413875" y="2427288"/>
          <p14:tracePt t="119256" x="9288463" y="2503488"/>
          <p14:tracePt t="119260" x="9150350" y="2590800"/>
          <p14:tracePt t="119269" x="9037638" y="2678113"/>
          <p14:tracePt t="119279" x="8937625" y="2740025"/>
          <p14:tracePt t="119286" x="8824913" y="2790825"/>
          <p14:tracePt t="119294" x="8712200" y="2828925"/>
          <p14:tracePt t="119302" x="8599488" y="2852738"/>
          <p14:tracePt t="119310" x="8512175" y="2865438"/>
          <p14:tracePt t="119316" x="8448675" y="2865438"/>
          <p14:tracePt t="119324" x="8386763" y="2865438"/>
          <p14:tracePt t="119333" x="8324850" y="2865438"/>
          <p14:tracePt t="119341" x="8274050" y="2852738"/>
          <p14:tracePt t="119349" x="8223250" y="2828925"/>
          <p14:tracePt t="119356" x="8174038" y="2790825"/>
          <p14:tracePt t="119366" x="8110538" y="2765425"/>
          <p14:tracePt t="119372" x="8061325" y="2740025"/>
          <p14:tracePt t="119378" x="8010525" y="2716213"/>
          <p14:tracePt t="119385" x="7999413" y="2690813"/>
          <p14:tracePt t="119394" x="7974013" y="2665413"/>
          <p14:tracePt t="119403" x="7961313" y="2652713"/>
          <p14:tracePt t="119412" x="7948613" y="2627313"/>
          <p14:tracePt t="119419" x="7923213" y="2616200"/>
          <p14:tracePt t="119424" x="7886700" y="2590800"/>
          <p14:tracePt t="119431" x="7848600" y="2565400"/>
          <p14:tracePt t="119439" x="7823200" y="2552700"/>
          <p14:tracePt t="119446" x="7810500" y="2527300"/>
          <p14:tracePt t="119454" x="7797800" y="2527300"/>
          <p14:tracePt t="119463" x="7797800" y="2516188"/>
          <p14:tracePt t="119470" x="7797800" y="2503488"/>
          <p14:tracePt t="119484" x="7797800" y="2490788"/>
          <p14:tracePt t="119505" x="7797800" y="2478088"/>
          <p14:tracePt t="119512" x="7810500" y="2478088"/>
          <p14:tracePt t="119528" x="7835900" y="2490788"/>
          <p14:tracePt t="119535" x="7848600" y="2527300"/>
          <p14:tracePt t="119542" x="7874000" y="2590800"/>
          <p14:tracePt t="119550" x="7897813" y="2640013"/>
          <p14:tracePt t="119559" x="7923213" y="2703513"/>
          <p14:tracePt t="119566" x="7935913" y="2740025"/>
          <p14:tracePt t="119576" x="7961313" y="2752725"/>
          <p14:tracePt t="119583" x="7974013" y="2778125"/>
          <p14:tracePt t="119592" x="7999413" y="2790825"/>
          <p14:tracePt t="119597" x="8010525" y="2803525"/>
          <p14:tracePt t="119648" x="8023225" y="2803525"/>
          <p14:tracePt t="119654" x="8023225" y="2765425"/>
          <p14:tracePt t="119663" x="8035925" y="2690813"/>
          <p14:tracePt t="119670" x="8035925" y="2627313"/>
          <p14:tracePt t="119679" x="8048625" y="2552700"/>
          <p14:tracePt t="119686" x="8061325" y="2503488"/>
          <p14:tracePt t="119695" x="8074025" y="2439988"/>
          <p14:tracePt t="119702" x="8074025" y="2414588"/>
          <p14:tracePt t="119709" x="8074025" y="2403475"/>
          <p14:tracePt t="119716" x="8086725" y="2390775"/>
          <p14:tracePt t="119780" x="8061325" y="2439988"/>
          <p14:tracePt t="119787" x="8061325" y="2503488"/>
          <p14:tracePt t="119798" x="8048625" y="2540000"/>
          <p14:tracePt t="119804" x="8035925" y="2590800"/>
          <p14:tracePt t="119811" x="8010525" y="2652713"/>
          <p14:tracePt t="119818" x="7999413" y="2678113"/>
          <p14:tracePt t="119826" x="7986713" y="2703513"/>
          <p14:tracePt t="119833" x="7974013" y="2716213"/>
          <p14:tracePt t="119898" x="7974013" y="2665413"/>
          <p14:tracePt t="119907" x="7961313" y="2640013"/>
          <p14:tracePt t="119917" x="7948613" y="2616200"/>
          <p14:tracePt t="119924" x="7948613" y="2590800"/>
          <p14:tracePt t="119928" x="7935913" y="2578100"/>
          <p14:tracePt t="119937" x="7923213" y="2552700"/>
          <p14:tracePt t="119954" x="7923213" y="2540000"/>
          <p14:tracePt t="120096" x="7923213" y="2527300"/>
          <p14:tracePt t="120104" x="7923213" y="2516188"/>
          <p14:tracePt t="120110" x="7923213" y="2490788"/>
          <p14:tracePt t="120119" x="7923213" y="2478088"/>
          <p14:tracePt t="120128" x="7923213" y="2465388"/>
          <p14:tracePt t="120161" x="7923213" y="2452688"/>
          <p14:tracePt t="120208" x="7923213" y="2478088"/>
          <p14:tracePt t="120215" x="7935913" y="2490788"/>
          <p14:tracePt t="120223" x="7948613" y="2503488"/>
          <p14:tracePt t="120233" x="7948613" y="2516188"/>
          <p14:tracePt t="120248" x="7948613" y="2527300"/>
          <p14:tracePt t="120327" x="7948613" y="2516188"/>
          <p14:tracePt t="120343" x="7948613" y="2503488"/>
          <p14:tracePt t="120413" x="7948613" y="2540000"/>
          <p14:tracePt t="120422" x="7948613" y="2552700"/>
          <p14:tracePt t="120430" x="7948613" y="2578100"/>
          <p14:tracePt t="120445" x="7948613" y="2590800"/>
          <p14:tracePt t="120504" x="7948613" y="2552700"/>
          <p14:tracePt t="120513" x="7948613" y="2540000"/>
          <p14:tracePt t="120521" x="7948613" y="2516188"/>
          <p14:tracePt t="120528" x="7948613" y="2503488"/>
          <p14:tracePt t="120536" x="7948613" y="2490788"/>
          <p14:tracePt t="120622" x="7948613" y="2503488"/>
          <p14:tracePt t="120653" x="7948613" y="2516188"/>
          <p14:tracePt t="120711" x="7948613" y="2503488"/>
          <p14:tracePt t="120718" x="7948613" y="2490788"/>
          <p14:tracePt t="120733" x="7948613" y="2478088"/>
          <p14:tracePt t="120803" x="7948613" y="2503488"/>
          <p14:tracePt t="120810" x="7948613" y="2516188"/>
          <p14:tracePt t="120819" x="7948613" y="2527300"/>
          <p14:tracePt t="120833" x="7948613" y="2540000"/>
          <p14:tracePt t="120904" x="7948613" y="2527300"/>
          <p14:tracePt t="120910" x="7948613" y="2516188"/>
          <p14:tracePt t="120995" x="7948613" y="2527300"/>
          <p14:tracePt t="121004" x="7948613" y="2540000"/>
          <p14:tracePt t="121010" x="7935913" y="2552700"/>
          <p14:tracePt t="121061" x="7923213" y="2552700"/>
          <p14:tracePt t="121069" x="7897813" y="2490788"/>
          <p14:tracePt t="121077" x="7886700" y="2465388"/>
          <p14:tracePt t="121086" x="7874000" y="2439988"/>
          <p14:tracePt t="121094" x="7861300" y="2427288"/>
          <p14:tracePt t="121100" x="7861300" y="2414588"/>
          <p14:tracePt t="121177" x="7861300" y="2439988"/>
          <p14:tracePt t="121185" x="7861300" y="2478088"/>
          <p14:tracePt t="121194" x="7874000" y="2516188"/>
          <p14:tracePt t="121201" x="7886700" y="2540000"/>
          <p14:tracePt t="121210" x="7886700" y="2565400"/>
          <p14:tracePt t="121215" x="7886700" y="2578100"/>
          <p14:tracePt t="121232" x="7886700" y="2590800"/>
          <p14:tracePt t="121282" x="7886700" y="2565400"/>
          <p14:tracePt t="121289" x="7886700" y="2540000"/>
          <p14:tracePt t="121298" x="7886700" y="2516188"/>
          <p14:tracePt t="121306" x="7886700" y="2503488"/>
          <p14:tracePt t="121314" x="7886700" y="2490788"/>
          <p14:tracePt t="121364" x="7886700" y="2503488"/>
          <p14:tracePt t="121371" x="7886700" y="2552700"/>
          <p14:tracePt t="121380" x="7886700" y="2590800"/>
          <p14:tracePt t="121386" x="7886700" y="2603500"/>
          <p14:tracePt t="121394" x="7886700" y="2627313"/>
          <p14:tracePt t="121401" x="7886700" y="2640013"/>
          <p14:tracePt t="121459" x="7874000" y="2603500"/>
          <p14:tracePt t="121468" x="7848600" y="2540000"/>
          <p14:tracePt t="121477" x="7835900" y="2516188"/>
          <p14:tracePt t="121486" x="7823200" y="2490788"/>
          <p14:tracePt t="121489" x="7810500" y="2465388"/>
          <p14:tracePt t="121552" x="7810500" y="2516188"/>
          <p14:tracePt t="121559" x="7823200" y="2540000"/>
          <p14:tracePt t="121567" x="7835900" y="2578100"/>
          <p14:tracePt t="121577" x="7848600" y="2603500"/>
          <p14:tracePt t="121594" x="7861300" y="2627313"/>
          <p14:tracePt t="121646" x="7861300" y="2616200"/>
          <p14:tracePt t="121654" x="7861300" y="2603500"/>
          <p14:tracePt t="121660" x="7861300" y="2590800"/>
          <p14:tracePt t="121669" x="7861300" y="2578100"/>
          <p14:tracePt t="121737" x="7874000" y="2603500"/>
          <p14:tracePt t="121746" x="7886700" y="2616200"/>
          <p14:tracePt t="121754" x="7886700" y="2627313"/>
          <p14:tracePt t="121769" x="7886700" y="2640013"/>
          <p14:tracePt t="121825" x="7886700" y="2627313"/>
          <p14:tracePt t="121833" x="7886700" y="2590800"/>
          <p14:tracePt t="121844" x="7886700" y="2578100"/>
          <p14:tracePt t="121851" x="7886700" y="2565400"/>
          <p14:tracePt t="121911" x="7897813" y="2578100"/>
          <p14:tracePt t="121919" x="7910513" y="2603500"/>
          <p14:tracePt t="121927" x="7910513" y="2616200"/>
          <p14:tracePt t="121936" x="7910513" y="2640013"/>
          <p14:tracePt t="121944" x="7923213" y="2640013"/>
          <p14:tracePt t="121949" x="7923213" y="2652713"/>
          <p14:tracePt t="122000" x="7923213" y="2640013"/>
          <p14:tracePt t="122008" x="7935913" y="2603500"/>
          <p14:tracePt t="122016" x="7948613" y="2565400"/>
          <p14:tracePt t="122024" x="7948613" y="2540000"/>
          <p14:tracePt t="122031" x="7961313" y="2527300"/>
          <p14:tracePt t="122040" x="7961313" y="2516188"/>
          <p14:tracePt t="122101" x="7961313" y="2540000"/>
          <p14:tracePt t="122108" x="7961313" y="2552700"/>
          <p14:tracePt t="122117" x="7961313" y="2565400"/>
          <p14:tracePt t="122124" x="7961313" y="2578100"/>
          <p14:tracePt t="122132" x="7961313" y="2590800"/>
          <p14:tracePt t="122185" x="7961313" y="2578100"/>
          <p14:tracePt t="122193" x="7961313" y="2565400"/>
          <p14:tracePt t="122201" x="7961313" y="2552700"/>
          <p14:tracePt t="122211" x="7961313" y="2540000"/>
          <p14:tracePt t="122267" x="7948613" y="2540000"/>
          <p14:tracePt t="122273" x="7948613" y="2590800"/>
          <p14:tracePt t="122282" x="7948613" y="2627313"/>
          <p14:tracePt t="122289" x="7948613" y="2665413"/>
          <p14:tracePt t="122298" x="7948613" y="2678113"/>
          <p14:tracePt t="122305" x="7948613" y="2690813"/>
          <p14:tracePt t="122356" x="7961313" y="2690813"/>
          <p14:tracePt t="122363" x="7961313" y="2678113"/>
          <p14:tracePt t="122371" x="7961313" y="2665413"/>
          <p14:tracePt t="122380" x="7961313" y="2640013"/>
          <p14:tracePt t="122386" x="7961313" y="2627313"/>
          <p14:tracePt t="122395" x="7961313" y="2616200"/>
          <p14:tracePt t="122468" x="7961313" y="2627313"/>
          <p14:tracePt t="122476" x="7961313" y="2640013"/>
          <p14:tracePt t="122484" x="7961313" y="2652713"/>
          <p14:tracePt t="122492" x="7961313" y="2665413"/>
          <p14:tracePt t="122549" x="7961313" y="2627313"/>
          <p14:tracePt t="122555" x="7961313" y="2590800"/>
          <p14:tracePt t="122564" x="7961313" y="2578100"/>
          <p14:tracePt t="122573" x="7961313" y="2552700"/>
          <p14:tracePt t="122579" x="7961313" y="2540000"/>
          <p14:tracePt t="122633" x="7961313" y="2527300"/>
          <p14:tracePt t="122667" x="7961313" y="2540000"/>
          <p14:tracePt t="122677" x="7961313" y="2565400"/>
          <p14:tracePt t="122708" x="7961313" y="2578100"/>
          <p14:tracePt t="122737" x="7961313" y="2552700"/>
          <p14:tracePt t="122744" x="7961313" y="2516188"/>
          <p14:tracePt t="122753" x="7961313" y="2490788"/>
          <p14:tracePt t="122763" x="7961313" y="2478088"/>
          <p14:tracePt t="122769" x="7961313" y="2465388"/>
          <p14:tracePt t="122779" x="7961313" y="2439988"/>
          <p14:tracePt t="122940" x="7961313" y="2427288"/>
          <p14:tracePt t="122945" x="7961313" y="2390775"/>
          <p14:tracePt t="122953" x="7961313" y="2378075"/>
          <p14:tracePt t="122961" x="7961313" y="2365375"/>
          <p14:tracePt t="123031" x="7961313" y="2390775"/>
          <p14:tracePt t="123039" x="7948613" y="2403475"/>
          <p14:tracePt t="123047" x="7948613" y="2427288"/>
          <p14:tracePt t="123054" x="7948613" y="2439988"/>
          <p14:tracePt t="123062" x="7948613" y="2452688"/>
          <p14:tracePt t="123070" x="7948613" y="2465388"/>
          <p14:tracePt t="123224" x="7948613" y="2478088"/>
          <p14:tracePt t="123244" x="7948613" y="2503488"/>
          <p14:tracePt t="123260" x="7948613" y="2516188"/>
          <p14:tracePt t="123359" x="7948613" y="2490788"/>
          <p14:tracePt t="123367" x="7948613" y="2478088"/>
          <p14:tracePt t="123377" x="7948613" y="2465388"/>
          <p14:tracePt t="123456" x="7948613" y="2478088"/>
          <p14:tracePt t="123542" x="7948613" y="2465388"/>
          <p14:tracePt t="123551" x="7948613" y="2427288"/>
          <p14:tracePt t="123557" x="7948613" y="2414588"/>
          <p14:tracePt t="123566" x="7948613" y="2403475"/>
          <p14:tracePt t="123614" x="7935913" y="2403475"/>
          <p14:tracePt t="123621" x="7935913" y="2427288"/>
          <p14:tracePt t="123630" x="7935913" y="2452688"/>
          <p14:tracePt t="123638" x="7935913" y="2478088"/>
          <p14:tracePt t="123644" x="7935913" y="2490788"/>
          <p14:tracePt t="123654" x="7935913" y="2503488"/>
          <p14:tracePt t="123662" x="7935913" y="2516188"/>
          <p14:tracePt t="123746" x="7935913" y="2503488"/>
          <p14:tracePt t="123753" x="7935913" y="2490788"/>
          <p14:tracePt t="123760" x="7935913" y="2478088"/>
          <p14:tracePt t="123777" x="7935913" y="2465388"/>
          <p14:tracePt t="124226" x="7935913" y="2452688"/>
          <p14:tracePt t="124231" x="7935913" y="2439988"/>
          <p14:tracePt t="124326" x="7935913" y="2452688"/>
          <p14:tracePt t="124334" x="7935913" y="2465388"/>
          <p14:tracePt t="124383" x="7935913" y="2452688"/>
          <p14:tracePt t="124392" x="7923213" y="2427288"/>
          <p14:tracePt t="124398" x="7910513" y="2390775"/>
          <p14:tracePt t="124405" x="7897813" y="2365375"/>
          <p14:tracePt t="124413" x="7897813" y="2327275"/>
          <p14:tracePt t="124421" x="7886700" y="2303463"/>
          <p14:tracePt t="124437" x="7886700" y="2290763"/>
          <p14:tracePt t="124485" x="7886700" y="2303463"/>
          <p14:tracePt t="124493" x="7886700" y="2339975"/>
          <p14:tracePt t="124500" x="7886700" y="2378075"/>
          <p14:tracePt t="124508" x="7886700" y="2390775"/>
          <p14:tracePt t="124514" x="7886700" y="2414588"/>
          <p14:tracePt t="124849" x="7886700" y="2427288"/>
          <p14:tracePt t="124857" x="7886700" y="2439988"/>
          <p14:tracePt t="124868" x="7897813" y="2452688"/>
          <p14:tracePt t="124874" x="7897813" y="2465388"/>
          <p14:tracePt t="124883" x="7910513" y="2478088"/>
          <p14:tracePt t="124889" x="7910513" y="2490788"/>
          <p14:tracePt t="124898" x="7923213" y="2503488"/>
          <p14:tracePt t="124903" x="7935913" y="2516188"/>
          <p14:tracePt t="124919" x="7948613" y="2527300"/>
          <p14:tracePt t="124929" x="7961313" y="2540000"/>
          <p14:tracePt t="124936" x="7974013" y="2552700"/>
          <p14:tracePt t="124944" x="7986713" y="2565400"/>
          <p14:tracePt t="124952" x="8010525" y="2590800"/>
          <p14:tracePt t="124957" x="8023225" y="2603500"/>
          <p14:tracePt t="124966" x="8048625" y="2616200"/>
          <p14:tracePt t="124974" x="8074025" y="2640013"/>
          <p14:tracePt t="124980" x="8110538" y="2665413"/>
          <p14:tracePt t="124989" x="8135938" y="2678113"/>
          <p14:tracePt t="124998" x="8186738" y="2703513"/>
          <p14:tracePt t="125005" x="8261350" y="2728913"/>
          <p14:tracePt t="125012" x="8324850" y="2740025"/>
          <p14:tracePt t="125020" x="8399463" y="2778125"/>
          <p14:tracePt t="125028" x="8461375" y="2803525"/>
          <p14:tracePt t="125037" x="8524875" y="2828925"/>
          <p14:tracePt t="125045" x="8599488" y="2852738"/>
          <p14:tracePt t="125052" x="8661400" y="2878138"/>
          <p14:tracePt t="125061" x="8750300" y="2903538"/>
          <p14:tracePt t="125066" x="8824913" y="2928938"/>
          <p14:tracePt t="125074" x="8912225" y="2952750"/>
          <p14:tracePt t="125082" x="8999538" y="2978150"/>
          <p14:tracePt t="125089" x="9075738" y="3003550"/>
          <p14:tracePt t="125099" x="9163050" y="3028950"/>
          <p14:tracePt t="125105" x="9237663" y="3054350"/>
          <p14:tracePt t="125114" x="9312275" y="3078163"/>
          <p14:tracePt t="125119" x="9375775" y="3103563"/>
          <p14:tracePt t="125128" x="9437688" y="3116263"/>
          <p14:tracePt t="125135" x="9488488" y="3141663"/>
          <p14:tracePt t="125145" x="9537700" y="3165475"/>
          <p14:tracePt t="125153" x="9575800" y="3190875"/>
          <p14:tracePt t="125161" x="9601200" y="3203575"/>
          <p14:tracePt t="125167" x="9626600" y="3216275"/>
          <p14:tracePt t="125180" x="9650413" y="3254375"/>
          <p14:tracePt t="125189" x="9663113" y="3267075"/>
          <p14:tracePt t="125198" x="9675813" y="3278188"/>
          <p14:tracePt t="125206" x="9675813" y="3290888"/>
          <p14:tracePt t="125214" x="9688513" y="3290888"/>
          <p14:tracePt t="125221" x="9688513" y="3303588"/>
          <p14:tracePt t="125229" x="9713913" y="3316288"/>
          <p14:tracePt t="125236" x="9713913" y="3341688"/>
          <p14:tracePt t="125246" x="9739313" y="3354388"/>
          <p14:tracePt t="125251" x="9750425" y="3367088"/>
          <p14:tracePt t="125261" x="9775825" y="3390900"/>
          <p14:tracePt t="125268" x="9788525" y="3403600"/>
          <p14:tracePt t="125278" x="9813925" y="3429000"/>
          <p14:tracePt t="125285" x="9826625" y="3441700"/>
          <p14:tracePt t="125289" x="9839325" y="3454400"/>
          <p14:tracePt t="125298" x="9839325" y="3467100"/>
          <p14:tracePt t="125305" x="9852025" y="3479800"/>
          <p14:tracePt t="125313" x="9852025" y="3490913"/>
          <p14:tracePt t="125321" x="9863138" y="3490913"/>
          <p14:tracePt t="125328" x="9863138" y="3503613"/>
          <p14:tracePt t="125345" x="9863138" y="3516313"/>
          <p14:tracePt t="125351" x="9863138" y="3529013"/>
          <p14:tracePt t="125362" x="9875838" y="3529013"/>
          <p14:tracePt t="125367" x="9875838" y="3554413"/>
          <p14:tracePt t="125378" x="9875838" y="3567113"/>
          <p14:tracePt t="125385" x="9875838" y="3579813"/>
          <p14:tracePt t="125392" x="9875838" y="3590925"/>
          <p14:tracePt t="125399" x="9875838" y="3616325"/>
          <p14:tracePt t="125405" x="9875838" y="3629025"/>
          <p14:tracePt t="125413" x="9875838" y="3641725"/>
          <p14:tracePt t="125421" x="9875838" y="3654425"/>
          <p14:tracePt t="125441" x="9875838" y="3667125"/>
          <p14:tracePt t="125492" x="9875838" y="3679825"/>
          <p14:tracePt t="154847" x="9901238" y="3679825"/>
          <p14:tracePt t="154853" x="10026650" y="3692525"/>
          <p14:tracePt t="154862" x="10152063" y="3716338"/>
          <p14:tracePt t="154870" x="10288588" y="3741738"/>
          <p14:tracePt t="154878" x="10401300" y="3754438"/>
          <p14:tracePt t="154886" x="10514013" y="3754438"/>
          <p14:tracePt t="154894" x="10639425" y="3754438"/>
          <p14:tracePt t="154902" x="10752138" y="3741738"/>
          <p14:tracePt t="154910" x="10877550" y="3716338"/>
          <p14:tracePt t="154917" x="10977563" y="3692525"/>
          <p14:tracePt t="154922" x="11077575" y="3679825"/>
          <p14:tracePt t="154931" x="11190288" y="3667125"/>
          <p14:tracePt t="154941" x="11290300" y="3667125"/>
          <p14:tracePt t="154948" x="11366500" y="3667125"/>
          <p14:tracePt t="154956" x="11441113" y="3667125"/>
          <p14:tracePt t="154963" x="11479213" y="3667125"/>
          <p14:tracePt t="154970" x="11490325" y="3667125"/>
          <p14:tracePt t="154978" x="11503025" y="3667125"/>
          <p14:tracePt t="154986" x="11528425" y="3667125"/>
          <p14:tracePt t="154994" x="11541125" y="3679825"/>
          <p14:tracePt t="155002" x="11553825" y="3679825"/>
          <p14:tracePt t="155009" x="11579225" y="3692525"/>
          <p14:tracePt t="155019" x="11591925" y="3692525"/>
          <p14:tracePt t="155024" x="11603038" y="3692525"/>
          <p14:tracePt t="155031" x="11615738" y="3692525"/>
          <p14:tracePt t="155040" x="11628438" y="3692525"/>
          <p14:tracePt t="155047" x="11641138" y="3692525"/>
          <p14:tracePt t="155056" x="11666538" y="3692525"/>
          <p14:tracePt t="155063" x="11679238" y="3692525"/>
          <p14:tracePt t="155071" x="11728450" y="3692525"/>
          <p14:tracePt t="155078" x="11779250" y="3703638"/>
          <p14:tracePt t="155086" x="11853863" y="3703638"/>
          <p14:tracePt t="155094" x="11917363" y="3716338"/>
          <p14:tracePt t="155102" x="11991975" y="3716338"/>
          <p14:tracePt t="155109" x="12053888" y="3716338"/>
          <p14:tracePt t="155119" x="12141200" y="3716338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1|27.6|4.9|57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5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2.8|87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634</TotalTime>
  <Words>542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Kakon Soft</dc:creator>
  <cp:lastModifiedBy>Kakonsoft</cp:lastModifiedBy>
  <cp:revision>47</cp:revision>
  <dcterms:created xsi:type="dcterms:W3CDTF">2020-10-20T17:15:15Z</dcterms:created>
  <dcterms:modified xsi:type="dcterms:W3CDTF">2021-05-21T23:59:01Z</dcterms:modified>
</cp:coreProperties>
</file>