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257" r:id="rId4"/>
    <p:sldId id="270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RAR" initials="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91" autoAdjust="0"/>
    <p:restoredTop sz="94265" autoAdjust="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ED1ED5-4E4C-427A-821E-5B2396BDCB4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CA3487C-BCD6-42FF-996E-ED47C1AB18DA}">
      <dgm:prSet phldrT="[Text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المعرفة</a:t>
          </a:r>
          <a:endParaRPr lang="ar-IQ" dirty="0">
            <a:solidFill>
              <a:schemeClr val="tx1"/>
            </a:solidFill>
          </a:endParaRPr>
        </a:p>
      </dgm:t>
    </dgm:pt>
    <dgm:pt modelId="{29380EA9-315A-46E1-A405-60ED03440F4B}" type="parTrans" cxnId="{1A10FC5B-F338-426C-8A1A-EE7D835C7CA4}">
      <dgm:prSet/>
      <dgm:spPr/>
      <dgm:t>
        <a:bodyPr/>
        <a:lstStyle/>
        <a:p>
          <a:pPr rtl="1"/>
          <a:endParaRPr lang="ar-IQ"/>
        </a:p>
      </dgm:t>
    </dgm:pt>
    <dgm:pt modelId="{75A2540D-F348-4D55-ABC6-ACD04EF17036}" type="sibTrans" cxnId="{1A10FC5B-F338-426C-8A1A-EE7D835C7CA4}">
      <dgm:prSet/>
      <dgm:spPr/>
      <dgm:t>
        <a:bodyPr/>
        <a:lstStyle/>
        <a:p>
          <a:pPr rtl="1"/>
          <a:endParaRPr lang="ar-IQ"/>
        </a:p>
      </dgm:t>
    </dgm:pt>
    <dgm:pt modelId="{49E7B625-984B-4F4E-8D6C-347DC51AFE9C}" type="asst">
      <dgm:prSet phldrT="[Text]"/>
      <dgm:spPr/>
      <dgm:t>
        <a:bodyPr/>
        <a:lstStyle/>
        <a:p>
          <a:pPr rtl="1"/>
          <a:r>
            <a:rPr lang="ar-IQ" dirty="0" smtClean="0"/>
            <a:t>اسم اشارة</a:t>
          </a:r>
          <a:endParaRPr lang="ar-IQ" dirty="0"/>
        </a:p>
      </dgm:t>
    </dgm:pt>
    <dgm:pt modelId="{3B83FE1C-871A-4429-A7A0-ACF32D678893}" type="parTrans" cxnId="{3F965230-EA31-43A1-B9D7-6F7DEB69C029}">
      <dgm:prSet/>
      <dgm:spPr/>
      <dgm:t>
        <a:bodyPr/>
        <a:lstStyle/>
        <a:p>
          <a:pPr rtl="1"/>
          <a:endParaRPr lang="ar-IQ"/>
        </a:p>
      </dgm:t>
    </dgm:pt>
    <dgm:pt modelId="{22D86E53-C297-4827-AFB8-223AC4A02452}" type="sibTrans" cxnId="{3F965230-EA31-43A1-B9D7-6F7DEB69C029}">
      <dgm:prSet/>
      <dgm:spPr/>
      <dgm:t>
        <a:bodyPr/>
        <a:lstStyle/>
        <a:p>
          <a:pPr rtl="1"/>
          <a:endParaRPr lang="ar-IQ"/>
        </a:p>
      </dgm:t>
    </dgm:pt>
    <dgm:pt modelId="{E1F4D4A3-271D-44A5-81F9-B3648CCBAC03}">
      <dgm:prSet phldrT="[Text]"/>
      <dgm:spPr/>
      <dgm:t>
        <a:bodyPr/>
        <a:lstStyle/>
        <a:p>
          <a:pPr rtl="1"/>
          <a:r>
            <a:rPr lang="ar-IQ" dirty="0" smtClean="0"/>
            <a:t>مقصود بالنداء</a:t>
          </a:r>
          <a:endParaRPr lang="ar-IQ" dirty="0"/>
        </a:p>
      </dgm:t>
    </dgm:pt>
    <dgm:pt modelId="{E22071EF-B12B-4D16-BF67-A0C8A71010A8}" type="parTrans" cxnId="{0E0F0A9D-58DF-46D9-860A-24EFB3150066}">
      <dgm:prSet/>
      <dgm:spPr/>
      <dgm:t>
        <a:bodyPr/>
        <a:lstStyle/>
        <a:p>
          <a:pPr rtl="1"/>
          <a:endParaRPr lang="ar-IQ"/>
        </a:p>
      </dgm:t>
    </dgm:pt>
    <dgm:pt modelId="{2501B419-6AE7-48F1-A1D6-16CC4EFDE2D4}" type="sibTrans" cxnId="{0E0F0A9D-58DF-46D9-860A-24EFB3150066}">
      <dgm:prSet/>
      <dgm:spPr/>
      <dgm:t>
        <a:bodyPr/>
        <a:lstStyle/>
        <a:p>
          <a:pPr rtl="1"/>
          <a:endParaRPr lang="ar-IQ"/>
        </a:p>
      </dgm:t>
    </dgm:pt>
    <dgm:pt modelId="{0B399716-7011-4C97-B7AF-73AB19D5BAA2}">
      <dgm:prSet phldrT="[Text]"/>
      <dgm:spPr/>
      <dgm:t>
        <a:bodyPr/>
        <a:lstStyle/>
        <a:p>
          <a:pPr rtl="1"/>
          <a:r>
            <a:rPr lang="ar-IQ" dirty="0" smtClean="0"/>
            <a:t>الضمائر</a:t>
          </a:r>
          <a:endParaRPr lang="ar-IQ" dirty="0"/>
        </a:p>
      </dgm:t>
    </dgm:pt>
    <dgm:pt modelId="{A70F03BB-662F-4902-A873-82F4B5DC9940}" type="parTrans" cxnId="{D0879BE8-AF84-406B-BBE9-2C37B5CD86C6}">
      <dgm:prSet/>
      <dgm:spPr/>
      <dgm:t>
        <a:bodyPr/>
        <a:lstStyle/>
        <a:p>
          <a:pPr rtl="1"/>
          <a:endParaRPr lang="ar-IQ"/>
        </a:p>
      </dgm:t>
    </dgm:pt>
    <dgm:pt modelId="{87051DA9-3549-4BC5-A71F-5BDE10490E48}" type="sibTrans" cxnId="{D0879BE8-AF84-406B-BBE9-2C37B5CD86C6}">
      <dgm:prSet/>
      <dgm:spPr/>
      <dgm:t>
        <a:bodyPr/>
        <a:lstStyle/>
        <a:p>
          <a:pPr rtl="1"/>
          <a:endParaRPr lang="ar-IQ"/>
        </a:p>
      </dgm:t>
    </dgm:pt>
    <dgm:pt modelId="{0C6CCEB4-CEE2-45C9-AB1B-79B50409F21C}">
      <dgm:prSet phldrT="[Text]"/>
      <dgm:spPr/>
      <dgm:t>
        <a:bodyPr/>
        <a:lstStyle/>
        <a:p>
          <a:pPr rtl="1"/>
          <a:r>
            <a:rPr lang="ar-IQ" dirty="0" smtClean="0"/>
            <a:t>اسم العلم</a:t>
          </a:r>
          <a:endParaRPr lang="ar-IQ" dirty="0"/>
        </a:p>
      </dgm:t>
    </dgm:pt>
    <dgm:pt modelId="{FEB76D0A-0729-423B-9678-3851BD5FE8FC}" type="parTrans" cxnId="{805F0C3A-E188-45B1-9BBD-1E82261BD6EF}">
      <dgm:prSet/>
      <dgm:spPr/>
      <dgm:t>
        <a:bodyPr/>
        <a:lstStyle/>
        <a:p>
          <a:pPr rtl="1"/>
          <a:endParaRPr lang="ar-IQ"/>
        </a:p>
      </dgm:t>
    </dgm:pt>
    <dgm:pt modelId="{BEC65C56-6A3E-4C33-BDC5-0DC51C706B2D}" type="sibTrans" cxnId="{805F0C3A-E188-45B1-9BBD-1E82261BD6EF}">
      <dgm:prSet/>
      <dgm:spPr/>
      <dgm:t>
        <a:bodyPr/>
        <a:lstStyle/>
        <a:p>
          <a:pPr rtl="1"/>
          <a:endParaRPr lang="ar-IQ"/>
        </a:p>
      </dgm:t>
    </dgm:pt>
    <dgm:pt modelId="{82A4C8CB-AF26-47AD-8CDB-A7920319B598}" type="asst">
      <dgm:prSet/>
      <dgm:spPr/>
      <dgm:t>
        <a:bodyPr/>
        <a:lstStyle/>
        <a:p>
          <a:pPr rtl="1"/>
          <a:r>
            <a:rPr lang="ar-IQ" dirty="0" smtClean="0"/>
            <a:t>اسم  موصول</a:t>
          </a:r>
          <a:endParaRPr lang="ar-IQ" dirty="0"/>
        </a:p>
      </dgm:t>
    </dgm:pt>
    <dgm:pt modelId="{361E5317-2F06-43F4-9E3A-704734374A03}" type="parTrans" cxnId="{0AE25146-7D66-47DA-A262-28008C4F2BB8}">
      <dgm:prSet/>
      <dgm:spPr/>
      <dgm:t>
        <a:bodyPr/>
        <a:lstStyle/>
        <a:p>
          <a:pPr rtl="1"/>
          <a:endParaRPr lang="ar-IQ"/>
        </a:p>
      </dgm:t>
    </dgm:pt>
    <dgm:pt modelId="{B1B94AF1-D53C-4994-BAA1-A9BD41D40E84}" type="sibTrans" cxnId="{0AE25146-7D66-47DA-A262-28008C4F2BB8}">
      <dgm:prSet/>
      <dgm:spPr/>
      <dgm:t>
        <a:bodyPr/>
        <a:lstStyle/>
        <a:p>
          <a:pPr rtl="1"/>
          <a:endParaRPr lang="ar-IQ"/>
        </a:p>
      </dgm:t>
    </dgm:pt>
    <dgm:pt modelId="{2EBDD8C7-248F-4523-8888-F15C335504D1}">
      <dgm:prSet/>
      <dgm:spPr/>
      <dgm:t>
        <a:bodyPr/>
        <a:lstStyle/>
        <a:p>
          <a:pPr rtl="1"/>
          <a:r>
            <a:rPr lang="ar-IQ" dirty="0" smtClean="0"/>
            <a:t>المعرف بالاضا فة</a:t>
          </a:r>
          <a:endParaRPr lang="ar-IQ" dirty="0"/>
        </a:p>
      </dgm:t>
    </dgm:pt>
    <dgm:pt modelId="{BF168503-C32E-4C0D-8E01-572ACBB3D94A}" type="parTrans" cxnId="{61BA5979-8E2F-4CE3-9C2C-626E4E31A9F5}">
      <dgm:prSet/>
      <dgm:spPr/>
      <dgm:t>
        <a:bodyPr/>
        <a:lstStyle/>
        <a:p>
          <a:pPr rtl="1"/>
          <a:endParaRPr lang="ar-IQ"/>
        </a:p>
      </dgm:t>
    </dgm:pt>
    <dgm:pt modelId="{575CD85F-958F-42A7-AA45-0F9A7A0EAC1D}" type="sibTrans" cxnId="{61BA5979-8E2F-4CE3-9C2C-626E4E31A9F5}">
      <dgm:prSet/>
      <dgm:spPr/>
      <dgm:t>
        <a:bodyPr/>
        <a:lstStyle/>
        <a:p>
          <a:pPr rtl="1"/>
          <a:endParaRPr lang="ar-IQ"/>
        </a:p>
      </dgm:t>
    </dgm:pt>
    <dgm:pt modelId="{B7F1C3F4-A86C-4433-A355-CAD335897D4A}">
      <dgm:prSet/>
      <dgm:spPr/>
      <dgm:t>
        <a:bodyPr/>
        <a:lstStyle/>
        <a:p>
          <a:pPr rtl="1"/>
          <a:r>
            <a:rPr lang="ar-IQ" dirty="0" smtClean="0"/>
            <a:t>المعرف ب(ال) </a:t>
          </a:r>
          <a:endParaRPr lang="ar-IQ" dirty="0"/>
        </a:p>
      </dgm:t>
    </dgm:pt>
    <dgm:pt modelId="{1074F73D-1B84-480B-AFDA-70C69F9AA25B}" type="sibTrans" cxnId="{3C65061A-B403-4D22-A024-1100E6E46908}">
      <dgm:prSet/>
      <dgm:spPr/>
      <dgm:t>
        <a:bodyPr/>
        <a:lstStyle/>
        <a:p>
          <a:pPr rtl="1"/>
          <a:endParaRPr lang="ar-IQ"/>
        </a:p>
      </dgm:t>
    </dgm:pt>
    <dgm:pt modelId="{22CC8EC8-445D-42D6-8716-4125AFC183B9}" type="parTrans" cxnId="{3C65061A-B403-4D22-A024-1100E6E46908}">
      <dgm:prSet/>
      <dgm:spPr/>
      <dgm:t>
        <a:bodyPr/>
        <a:lstStyle/>
        <a:p>
          <a:pPr rtl="1"/>
          <a:endParaRPr lang="ar-IQ"/>
        </a:p>
      </dgm:t>
    </dgm:pt>
    <dgm:pt modelId="{2D7E2FE5-5E15-4316-A3AA-E85A3AB6FAEC}" type="pres">
      <dgm:prSet presAssocID="{DCED1ED5-4E4C-427A-821E-5B2396BDCB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D1AF02EC-B974-4197-99E2-BF97B26454DA}" type="pres">
      <dgm:prSet presAssocID="{0CA3487C-BCD6-42FF-996E-ED47C1AB18DA}" presName="hierRoot1" presStyleCnt="0">
        <dgm:presLayoutVars>
          <dgm:hierBranch val="init"/>
        </dgm:presLayoutVars>
      </dgm:prSet>
      <dgm:spPr/>
    </dgm:pt>
    <dgm:pt modelId="{52D35EFE-0205-4C17-8511-3A78A8F9FDF9}" type="pres">
      <dgm:prSet presAssocID="{0CA3487C-BCD6-42FF-996E-ED47C1AB18DA}" presName="rootComposite1" presStyleCnt="0"/>
      <dgm:spPr/>
    </dgm:pt>
    <dgm:pt modelId="{93E742CB-9551-4B3D-B47B-AAD7305EAF6D}" type="pres">
      <dgm:prSet presAssocID="{0CA3487C-BCD6-42FF-996E-ED47C1AB18DA}" presName="rootText1" presStyleLbl="node0" presStyleIdx="0" presStyleCnt="1" custScaleX="181126" custScaleY="96054" custLinFactY="-338989" custLinFactNeighborX="-319" custLinFactNeighborY="-4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4ACC883-F2E3-494A-B282-5B696B41BF71}" type="pres">
      <dgm:prSet presAssocID="{0CA3487C-BCD6-42FF-996E-ED47C1AB18DA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4794B19E-15F1-4B93-8714-0538426C3938}" type="pres">
      <dgm:prSet presAssocID="{0CA3487C-BCD6-42FF-996E-ED47C1AB18DA}" presName="hierChild2" presStyleCnt="0"/>
      <dgm:spPr/>
    </dgm:pt>
    <dgm:pt modelId="{9A4313D7-C03D-498E-9894-F2BB888B3889}" type="pres">
      <dgm:prSet presAssocID="{E22071EF-B12B-4D16-BF67-A0C8A71010A8}" presName="Name37" presStyleLbl="parChTrans1D2" presStyleIdx="0" presStyleCnt="7"/>
      <dgm:spPr/>
      <dgm:t>
        <a:bodyPr/>
        <a:lstStyle/>
        <a:p>
          <a:pPr rtl="1"/>
          <a:endParaRPr lang="ar-IQ"/>
        </a:p>
      </dgm:t>
    </dgm:pt>
    <dgm:pt modelId="{47795DF2-5991-497C-A96E-DE9D0B9E4049}" type="pres">
      <dgm:prSet presAssocID="{E1F4D4A3-271D-44A5-81F9-B3648CCBAC03}" presName="hierRoot2" presStyleCnt="0">
        <dgm:presLayoutVars>
          <dgm:hierBranch val="init"/>
        </dgm:presLayoutVars>
      </dgm:prSet>
      <dgm:spPr/>
    </dgm:pt>
    <dgm:pt modelId="{CFFC33CB-9754-4F40-8532-196C419ABEDA}" type="pres">
      <dgm:prSet presAssocID="{E1F4D4A3-271D-44A5-81F9-B3648CCBAC03}" presName="rootComposite" presStyleCnt="0"/>
      <dgm:spPr/>
    </dgm:pt>
    <dgm:pt modelId="{195C6EF6-D611-4091-9C46-999A0032C80B}" type="pres">
      <dgm:prSet presAssocID="{E1F4D4A3-271D-44A5-81F9-B3648CCBAC03}" presName="rootText" presStyleLbl="node2" presStyleIdx="0" presStyleCnt="5" custScaleX="277875" custLinFactY="100000" custLinFactNeighborX="50195" custLinFactNeighborY="17350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9B3E76E-BA82-4310-98D7-D33015AFEE2C}" type="pres">
      <dgm:prSet presAssocID="{E1F4D4A3-271D-44A5-81F9-B3648CCBAC03}" presName="rootConnector" presStyleLbl="node2" presStyleIdx="0" presStyleCnt="5"/>
      <dgm:spPr/>
      <dgm:t>
        <a:bodyPr/>
        <a:lstStyle/>
        <a:p>
          <a:pPr rtl="1"/>
          <a:endParaRPr lang="ar-IQ"/>
        </a:p>
      </dgm:t>
    </dgm:pt>
    <dgm:pt modelId="{1C07AAA4-FBD9-4450-8A73-408461430322}" type="pres">
      <dgm:prSet presAssocID="{E1F4D4A3-271D-44A5-81F9-B3648CCBAC03}" presName="hierChild4" presStyleCnt="0"/>
      <dgm:spPr/>
    </dgm:pt>
    <dgm:pt modelId="{B1804655-A93C-4F83-84EE-E661BFD3793E}" type="pres">
      <dgm:prSet presAssocID="{E1F4D4A3-271D-44A5-81F9-B3648CCBAC03}" presName="hierChild5" presStyleCnt="0"/>
      <dgm:spPr/>
    </dgm:pt>
    <dgm:pt modelId="{F160E943-3A91-4E26-A269-4F4691C96333}" type="pres">
      <dgm:prSet presAssocID="{BF168503-C32E-4C0D-8E01-572ACBB3D94A}" presName="Name37" presStyleLbl="parChTrans1D2" presStyleIdx="1" presStyleCnt="7"/>
      <dgm:spPr/>
      <dgm:t>
        <a:bodyPr/>
        <a:lstStyle/>
        <a:p>
          <a:pPr rtl="1"/>
          <a:endParaRPr lang="ar-IQ"/>
        </a:p>
      </dgm:t>
    </dgm:pt>
    <dgm:pt modelId="{97F381DD-DE61-4221-838E-A99F189D8676}" type="pres">
      <dgm:prSet presAssocID="{2EBDD8C7-248F-4523-8888-F15C335504D1}" presName="hierRoot2" presStyleCnt="0">
        <dgm:presLayoutVars>
          <dgm:hierBranch val="init"/>
        </dgm:presLayoutVars>
      </dgm:prSet>
      <dgm:spPr/>
    </dgm:pt>
    <dgm:pt modelId="{B053CEC3-F868-4E0A-8858-BF044AD3DDDA}" type="pres">
      <dgm:prSet presAssocID="{2EBDD8C7-248F-4523-8888-F15C335504D1}" presName="rootComposite" presStyleCnt="0"/>
      <dgm:spPr/>
    </dgm:pt>
    <dgm:pt modelId="{008426E2-1BDD-4DF4-BA8B-883554CD830F}" type="pres">
      <dgm:prSet presAssocID="{2EBDD8C7-248F-4523-8888-F15C335504D1}" presName="rootText" presStyleLbl="node2" presStyleIdx="1" presStyleCnt="5" custScaleX="271212" custLinFactX="65338" custLinFactY="276441" custLinFactNeighborX="100000" custLinFactNeighborY="3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6A26901-52C5-48C6-BEAC-9223C38C38C2}" type="pres">
      <dgm:prSet presAssocID="{2EBDD8C7-248F-4523-8888-F15C335504D1}" presName="rootConnector" presStyleLbl="node2" presStyleIdx="1" presStyleCnt="5"/>
      <dgm:spPr/>
      <dgm:t>
        <a:bodyPr/>
        <a:lstStyle/>
        <a:p>
          <a:pPr rtl="1"/>
          <a:endParaRPr lang="ar-IQ"/>
        </a:p>
      </dgm:t>
    </dgm:pt>
    <dgm:pt modelId="{29A98F6D-CF4D-471C-BC04-26CB2C6BF4C1}" type="pres">
      <dgm:prSet presAssocID="{2EBDD8C7-248F-4523-8888-F15C335504D1}" presName="hierChild4" presStyleCnt="0"/>
      <dgm:spPr/>
    </dgm:pt>
    <dgm:pt modelId="{5A2066A0-714C-4B41-9FEE-DFA9519B6681}" type="pres">
      <dgm:prSet presAssocID="{2EBDD8C7-248F-4523-8888-F15C335504D1}" presName="hierChild5" presStyleCnt="0"/>
      <dgm:spPr/>
    </dgm:pt>
    <dgm:pt modelId="{892D9C9E-E4A2-4B91-AC15-EA7AEB308B2A}" type="pres">
      <dgm:prSet presAssocID="{22CC8EC8-445D-42D6-8716-4125AFC183B9}" presName="Name37" presStyleLbl="parChTrans1D2" presStyleIdx="2" presStyleCnt="7"/>
      <dgm:spPr/>
      <dgm:t>
        <a:bodyPr/>
        <a:lstStyle/>
        <a:p>
          <a:pPr rtl="1"/>
          <a:endParaRPr lang="ar-IQ"/>
        </a:p>
      </dgm:t>
    </dgm:pt>
    <dgm:pt modelId="{3A766950-C632-4089-ACD8-F8D67EF0278A}" type="pres">
      <dgm:prSet presAssocID="{B7F1C3F4-A86C-4433-A355-CAD335897D4A}" presName="hierRoot2" presStyleCnt="0">
        <dgm:presLayoutVars>
          <dgm:hierBranch val="init"/>
        </dgm:presLayoutVars>
      </dgm:prSet>
      <dgm:spPr/>
    </dgm:pt>
    <dgm:pt modelId="{0E92B09C-3055-4E39-B9D3-0BFB36FC313F}" type="pres">
      <dgm:prSet presAssocID="{B7F1C3F4-A86C-4433-A355-CAD335897D4A}" presName="rootComposite" presStyleCnt="0"/>
      <dgm:spPr/>
    </dgm:pt>
    <dgm:pt modelId="{36F84DA4-15AD-4C0B-8397-E60FE1010BBD}" type="pres">
      <dgm:prSet presAssocID="{B7F1C3F4-A86C-4433-A355-CAD335897D4A}" presName="rootText" presStyleLbl="node2" presStyleIdx="2" presStyleCnt="5" custScaleX="230046" custLinFactX="127536" custLinFactY="100000" custLinFactNeighborX="200000" custLinFactNeighborY="17350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31B8944-2700-4642-8516-DB63B4CC6720}" type="pres">
      <dgm:prSet presAssocID="{B7F1C3F4-A86C-4433-A355-CAD335897D4A}" presName="rootConnector" presStyleLbl="node2" presStyleIdx="2" presStyleCnt="5"/>
      <dgm:spPr/>
      <dgm:t>
        <a:bodyPr/>
        <a:lstStyle/>
        <a:p>
          <a:pPr rtl="1"/>
          <a:endParaRPr lang="ar-IQ"/>
        </a:p>
      </dgm:t>
    </dgm:pt>
    <dgm:pt modelId="{C3F8823A-233A-4082-863C-F67413553774}" type="pres">
      <dgm:prSet presAssocID="{B7F1C3F4-A86C-4433-A355-CAD335897D4A}" presName="hierChild4" presStyleCnt="0"/>
      <dgm:spPr/>
    </dgm:pt>
    <dgm:pt modelId="{DD9496F8-7674-4258-8BE2-50AAAA5FC50D}" type="pres">
      <dgm:prSet presAssocID="{B7F1C3F4-A86C-4433-A355-CAD335897D4A}" presName="hierChild5" presStyleCnt="0"/>
      <dgm:spPr/>
    </dgm:pt>
    <dgm:pt modelId="{DBD83651-65E0-47B8-95F7-DF8F812A16E0}" type="pres">
      <dgm:prSet presAssocID="{A70F03BB-662F-4902-A873-82F4B5DC9940}" presName="Name37" presStyleLbl="parChTrans1D2" presStyleIdx="3" presStyleCnt="7"/>
      <dgm:spPr/>
      <dgm:t>
        <a:bodyPr/>
        <a:lstStyle/>
        <a:p>
          <a:pPr rtl="1"/>
          <a:endParaRPr lang="ar-IQ"/>
        </a:p>
      </dgm:t>
    </dgm:pt>
    <dgm:pt modelId="{243AE32E-757C-4F36-9131-BC34C2D26499}" type="pres">
      <dgm:prSet presAssocID="{0B399716-7011-4C97-B7AF-73AB19D5BAA2}" presName="hierRoot2" presStyleCnt="0">
        <dgm:presLayoutVars>
          <dgm:hierBranch val="init"/>
        </dgm:presLayoutVars>
      </dgm:prSet>
      <dgm:spPr/>
    </dgm:pt>
    <dgm:pt modelId="{C5AF1E8F-CF0D-49A3-8F95-F30E13492173}" type="pres">
      <dgm:prSet presAssocID="{0B399716-7011-4C97-B7AF-73AB19D5BAA2}" presName="rootComposite" presStyleCnt="0"/>
      <dgm:spPr/>
    </dgm:pt>
    <dgm:pt modelId="{BB8D03BA-08B0-425E-B40B-F67555F8C675}" type="pres">
      <dgm:prSet presAssocID="{0B399716-7011-4C97-B7AF-73AB19D5BAA2}" presName="rootText" presStyleLbl="node2" presStyleIdx="3" presStyleCnt="5" custScaleX="166997" custLinFactX="-391938" custLinFactY="-200000" custLinFactNeighborX="-400000" custLinFactNeighborY="-21316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D98D8C9-162F-4EF3-8F21-8C254A051625}" type="pres">
      <dgm:prSet presAssocID="{0B399716-7011-4C97-B7AF-73AB19D5BAA2}" presName="rootConnector" presStyleLbl="node2" presStyleIdx="3" presStyleCnt="5"/>
      <dgm:spPr/>
      <dgm:t>
        <a:bodyPr/>
        <a:lstStyle/>
        <a:p>
          <a:pPr rtl="1"/>
          <a:endParaRPr lang="ar-IQ"/>
        </a:p>
      </dgm:t>
    </dgm:pt>
    <dgm:pt modelId="{DB51FC09-7C60-408E-8777-424A35E7CF84}" type="pres">
      <dgm:prSet presAssocID="{0B399716-7011-4C97-B7AF-73AB19D5BAA2}" presName="hierChild4" presStyleCnt="0"/>
      <dgm:spPr/>
    </dgm:pt>
    <dgm:pt modelId="{5811CF88-25E0-4618-B4FD-B540E4AEF11D}" type="pres">
      <dgm:prSet presAssocID="{0B399716-7011-4C97-B7AF-73AB19D5BAA2}" presName="hierChild5" presStyleCnt="0"/>
      <dgm:spPr/>
    </dgm:pt>
    <dgm:pt modelId="{315279C0-69BC-455C-9232-D4B482DD6A03}" type="pres">
      <dgm:prSet presAssocID="{FEB76D0A-0729-423B-9678-3851BD5FE8FC}" presName="Name37" presStyleLbl="parChTrans1D2" presStyleIdx="4" presStyleCnt="7"/>
      <dgm:spPr/>
      <dgm:t>
        <a:bodyPr/>
        <a:lstStyle/>
        <a:p>
          <a:pPr rtl="1"/>
          <a:endParaRPr lang="ar-IQ"/>
        </a:p>
      </dgm:t>
    </dgm:pt>
    <dgm:pt modelId="{5F8E6855-6912-4FE1-9405-1CE7A5649DAC}" type="pres">
      <dgm:prSet presAssocID="{0C6CCEB4-CEE2-45C9-AB1B-79B50409F21C}" presName="hierRoot2" presStyleCnt="0">
        <dgm:presLayoutVars>
          <dgm:hierBranch val="init"/>
        </dgm:presLayoutVars>
      </dgm:prSet>
      <dgm:spPr/>
    </dgm:pt>
    <dgm:pt modelId="{7A9D5444-1B7A-48CC-843F-D02F079E9D1E}" type="pres">
      <dgm:prSet presAssocID="{0C6CCEB4-CEE2-45C9-AB1B-79B50409F21C}" presName="rootComposite" presStyleCnt="0"/>
      <dgm:spPr/>
    </dgm:pt>
    <dgm:pt modelId="{6309195E-469E-480B-8F0C-24A0D4B80C4A}" type="pres">
      <dgm:prSet presAssocID="{0C6CCEB4-CEE2-45C9-AB1B-79B50409F21C}" presName="rootText" presStyleLbl="node2" presStyleIdx="4" presStyleCnt="5" custScaleX="160844" custLinFactY="-200000" custLinFactNeighborX="-429" custLinFactNeighborY="-21316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C1103C0-0F64-453C-AA71-D84DC4A4FF56}" type="pres">
      <dgm:prSet presAssocID="{0C6CCEB4-CEE2-45C9-AB1B-79B50409F21C}" presName="rootConnector" presStyleLbl="node2" presStyleIdx="4" presStyleCnt="5"/>
      <dgm:spPr/>
      <dgm:t>
        <a:bodyPr/>
        <a:lstStyle/>
        <a:p>
          <a:pPr rtl="1"/>
          <a:endParaRPr lang="ar-IQ"/>
        </a:p>
      </dgm:t>
    </dgm:pt>
    <dgm:pt modelId="{D0E9213A-7717-479A-B51F-05AF5F889F87}" type="pres">
      <dgm:prSet presAssocID="{0C6CCEB4-CEE2-45C9-AB1B-79B50409F21C}" presName="hierChild4" presStyleCnt="0"/>
      <dgm:spPr/>
    </dgm:pt>
    <dgm:pt modelId="{CD83FFCB-96E4-4681-A4F9-744B542AB2BD}" type="pres">
      <dgm:prSet presAssocID="{0C6CCEB4-CEE2-45C9-AB1B-79B50409F21C}" presName="hierChild5" presStyleCnt="0"/>
      <dgm:spPr/>
    </dgm:pt>
    <dgm:pt modelId="{1E8958B0-ACC6-40A0-A46E-82C3C75550D8}" type="pres">
      <dgm:prSet presAssocID="{0CA3487C-BCD6-42FF-996E-ED47C1AB18DA}" presName="hierChild3" presStyleCnt="0"/>
      <dgm:spPr/>
    </dgm:pt>
    <dgm:pt modelId="{1E9282A1-E5A9-4E01-94EB-CFFAA24A8964}" type="pres">
      <dgm:prSet presAssocID="{3B83FE1C-871A-4429-A7A0-ACF32D678893}" presName="Name111" presStyleLbl="parChTrans1D2" presStyleIdx="5" presStyleCnt="7"/>
      <dgm:spPr/>
      <dgm:t>
        <a:bodyPr/>
        <a:lstStyle/>
        <a:p>
          <a:pPr rtl="1"/>
          <a:endParaRPr lang="ar-IQ"/>
        </a:p>
      </dgm:t>
    </dgm:pt>
    <dgm:pt modelId="{DF835D95-2889-4D2C-BEE1-DE2990131E46}" type="pres">
      <dgm:prSet presAssocID="{49E7B625-984B-4F4E-8D6C-347DC51AFE9C}" presName="hierRoot3" presStyleCnt="0">
        <dgm:presLayoutVars>
          <dgm:hierBranch val="init"/>
        </dgm:presLayoutVars>
      </dgm:prSet>
      <dgm:spPr/>
    </dgm:pt>
    <dgm:pt modelId="{10001396-EC43-4A3B-B6FF-54F944D240CC}" type="pres">
      <dgm:prSet presAssocID="{49E7B625-984B-4F4E-8D6C-347DC51AFE9C}" presName="rootComposite3" presStyleCnt="0"/>
      <dgm:spPr/>
    </dgm:pt>
    <dgm:pt modelId="{C3BA2833-2BB9-4E38-9EE1-EAAC6E74C370}" type="pres">
      <dgm:prSet presAssocID="{49E7B625-984B-4F4E-8D6C-347DC51AFE9C}" presName="rootText3" presStyleLbl="asst1" presStyleIdx="0" presStyleCnt="2" custScaleX="184296" custLinFactX="-140398" custLinFactNeighborX="-200000" custLinFactNeighborY="1158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68B3AD2-9A7E-4766-9504-0E23A834BD0D}" type="pres">
      <dgm:prSet presAssocID="{49E7B625-984B-4F4E-8D6C-347DC51AFE9C}" presName="rootConnector3" presStyleLbl="asst1" presStyleIdx="0" presStyleCnt="2"/>
      <dgm:spPr/>
      <dgm:t>
        <a:bodyPr/>
        <a:lstStyle/>
        <a:p>
          <a:pPr rtl="1"/>
          <a:endParaRPr lang="ar-IQ"/>
        </a:p>
      </dgm:t>
    </dgm:pt>
    <dgm:pt modelId="{682EE354-0D7F-4CC4-92C9-0E1CB62D0A7F}" type="pres">
      <dgm:prSet presAssocID="{49E7B625-984B-4F4E-8D6C-347DC51AFE9C}" presName="hierChild6" presStyleCnt="0"/>
      <dgm:spPr/>
    </dgm:pt>
    <dgm:pt modelId="{389C1223-407F-4C84-94F5-D0E8C2FC09F5}" type="pres">
      <dgm:prSet presAssocID="{49E7B625-984B-4F4E-8D6C-347DC51AFE9C}" presName="hierChild7" presStyleCnt="0"/>
      <dgm:spPr/>
    </dgm:pt>
    <dgm:pt modelId="{D51E05C1-1E3C-4DB1-BD26-72A5F14FC014}" type="pres">
      <dgm:prSet presAssocID="{361E5317-2F06-43F4-9E3A-704734374A03}" presName="Name111" presStyleLbl="parChTrans1D2" presStyleIdx="6" presStyleCnt="7"/>
      <dgm:spPr/>
      <dgm:t>
        <a:bodyPr/>
        <a:lstStyle/>
        <a:p>
          <a:pPr rtl="1"/>
          <a:endParaRPr lang="ar-IQ"/>
        </a:p>
      </dgm:t>
    </dgm:pt>
    <dgm:pt modelId="{C23137C7-06E2-42A5-A090-D42907F2EB38}" type="pres">
      <dgm:prSet presAssocID="{82A4C8CB-AF26-47AD-8CDB-A7920319B598}" presName="hierRoot3" presStyleCnt="0">
        <dgm:presLayoutVars>
          <dgm:hierBranch val="init"/>
        </dgm:presLayoutVars>
      </dgm:prSet>
      <dgm:spPr/>
    </dgm:pt>
    <dgm:pt modelId="{9D257C79-5A4B-4EF3-936C-1659531AE55D}" type="pres">
      <dgm:prSet presAssocID="{82A4C8CB-AF26-47AD-8CDB-A7920319B598}" presName="rootComposite3" presStyleCnt="0"/>
      <dgm:spPr/>
    </dgm:pt>
    <dgm:pt modelId="{59C394CA-78F1-433A-87DE-0B3082F116C4}" type="pres">
      <dgm:prSet presAssocID="{82A4C8CB-AF26-47AD-8CDB-A7920319B598}" presName="rootText3" presStyleLbl="asst1" presStyleIdx="1" presStyleCnt="2" custScaleX="213605" custLinFactX="163126" custLinFactNeighborX="200000" custLinFactNeighborY="1158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661379F-7F06-4045-8770-0EC9B758D5A0}" type="pres">
      <dgm:prSet presAssocID="{82A4C8CB-AF26-47AD-8CDB-A7920319B598}" presName="rootConnector3" presStyleLbl="asst1" presStyleIdx="1" presStyleCnt="2"/>
      <dgm:spPr/>
      <dgm:t>
        <a:bodyPr/>
        <a:lstStyle/>
        <a:p>
          <a:pPr rtl="1"/>
          <a:endParaRPr lang="ar-IQ"/>
        </a:p>
      </dgm:t>
    </dgm:pt>
    <dgm:pt modelId="{A142C8ED-1357-442F-8D28-D5F2EF1BBA9F}" type="pres">
      <dgm:prSet presAssocID="{82A4C8CB-AF26-47AD-8CDB-A7920319B598}" presName="hierChild6" presStyleCnt="0"/>
      <dgm:spPr/>
    </dgm:pt>
    <dgm:pt modelId="{4B9362E0-7DB5-45ED-89B3-0BF1D5C5EBAA}" type="pres">
      <dgm:prSet presAssocID="{82A4C8CB-AF26-47AD-8CDB-A7920319B598}" presName="hierChild7" presStyleCnt="0"/>
      <dgm:spPr/>
    </dgm:pt>
  </dgm:ptLst>
  <dgm:cxnLst>
    <dgm:cxn modelId="{805F0C3A-E188-45B1-9BBD-1E82261BD6EF}" srcId="{0CA3487C-BCD6-42FF-996E-ED47C1AB18DA}" destId="{0C6CCEB4-CEE2-45C9-AB1B-79B50409F21C}" srcOrd="6" destOrd="0" parTransId="{FEB76D0A-0729-423B-9678-3851BD5FE8FC}" sibTransId="{BEC65C56-6A3E-4C33-BDC5-0DC51C706B2D}"/>
    <dgm:cxn modelId="{22F2DDB9-D46C-4B07-83A1-D2B0CCFE538A}" type="presOf" srcId="{49E7B625-984B-4F4E-8D6C-347DC51AFE9C}" destId="{168B3AD2-9A7E-4766-9504-0E23A834BD0D}" srcOrd="1" destOrd="0" presId="urn:microsoft.com/office/officeart/2005/8/layout/orgChart1"/>
    <dgm:cxn modelId="{1D9280D2-2F36-4ADF-9E67-4FA123F418D8}" type="presOf" srcId="{FEB76D0A-0729-423B-9678-3851BD5FE8FC}" destId="{315279C0-69BC-455C-9232-D4B482DD6A03}" srcOrd="0" destOrd="0" presId="urn:microsoft.com/office/officeart/2005/8/layout/orgChart1"/>
    <dgm:cxn modelId="{5BEE3E47-E1C4-4297-BF29-54F779F79DC2}" type="presOf" srcId="{0B399716-7011-4C97-B7AF-73AB19D5BAA2}" destId="{3D98D8C9-162F-4EF3-8F21-8C254A051625}" srcOrd="1" destOrd="0" presId="urn:microsoft.com/office/officeart/2005/8/layout/orgChart1"/>
    <dgm:cxn modelId="{29D9A643-882A-43FC-8EF6-E1E046A6CB94}" type="presOf" srcId="{3B83FE1C-871A-4429-A7A0-ACF32D678893}" destId="{1E9282A1-E5A9-4E01-94EB-CFFAA24A8964}" srcOrd="0" destOrd="0" presId="urn:microsoft.com/office/officeart/2005/8/layout/orgChart1"/>
    <dgm:cxn modelId="{ABA1C518-D6A3-4C32-9EA2-E8AE38500EE0}" type="presOf" srcId="{82A4C8CB-AF26-47AD-8CDB-A7920319B598}" destId="{59C394CA-78F1-433A-87DE-0B3082F116C4}" srcOrd="0" destOrd="0" presId="urn:microsoft.com/office/officeart/2005/8/layout/orgChart1"/>
    <dgm:cxn modelId="{D0879BE8-AF84-406B-BBE9-2C37B5CD86C6}" srcId="{0CA3487C-BCD6-42FF-996E-ED47C1AB18DA}" destId="{0B399716-7011-4C97-B7AF-73AB19D5BAA2}" srcOrd="5" destOrd="0" parTransId="{A70F03BB-662F-4902-A873-82F4B5DC9940}" sibTransId="{87051DA9-3549-4BC5-A71F-5BDE10490E48}"/>
    <dgm:cxn modelId="{1F002ACE-8307-4B49-B5D5-26C8D220D869}" type="presOf" srcId="{A70F03BB-662F-4902-A873-82F4B5DC9940}" destId="{DBD83651-65E0-47B8-95F7-DF8F812A16E0}" srcOrd="0" destOrd="0" presId="urn:microsoft.com/office/officeart/2005/8/layout/orgChart1"/>
    <dgm:cxn modelId="{CAE6BCA6-81BA-474F-834E-32A875E13202}" type="presOf" srcId="{0C6CCEB4-CEE2-45C9-AB1B-79B50409F21C}" destId="{FC1103C0-0F64-453C-AA71-D84DC4A4FF56}" srcOrd="1" destOrd="0" presId="urn:microsoft.com/office/officeart/2005/8/layout/orgChart1"/>
    <dgm:cxn modelId="{86779B98-4964-406C-B8E4-253CEE15F26B}" type="presOf" srcId="{361E5317-2F06-43F4-9E3A-704734374A03}" destId="{D51E05C1-1E3C-4DB1-BD26-72A5F14FC014}" srcOrd="0" destOrd="0" presId="urn:microsoft.com/office/officeart/2005/8/layout/orgChart1"/>
    <dgm:cxn modelId="{AF4C7601-46D5-48A4-AF6C-89AE68059D6E}" type="presOf" srcId="{0CA3487C-BCD6-42FF-996E-ED47C1AB18DA}" destId="{B4ACC883-F2E3-494A-B282-5B696B41BF71}" srcOrd="1" destOrd="0" presId="urn:microsoft.com/office/officeart/2005/8/layout/orgChart1"/>
    <dgm:cxn modelId="{1A10FC5B-F338-426C-8A1A-EE7D835C7CA4}" srcId="{DCED1ED5-4E4C-427A-821E-5B2396BDCB4B}" destId="{0CA3487C-BCD6-42FF-996E-ED47C1AB18DA}" srcOrd="0" destOrd="0" parTransId="{29380EA9-315A-46E1-A405-60ED03440F4B}" sibTransId="{75A2540D-F348-4D55-ABC6-ACD04EF17036}"/>
    <dgm:cxn modelId="{4212EF3D-822F-40CB-A999-83D273CD9675}" type="presOf" srcId="{E1F4D4A3-271D-44A5-81F9-B3648CCBAC03}" destId="{19B3E76E-BA82-4310-98D7-D33015AFEE2C}" srcOrd="1" destOrd="0" presId="urn:microsoft.com/office/officeart/2005/8/layout/orgChart1"/>
    <dgm:cxn modelId="{CA6A1ED1-DFF3-4B53-A134-A9DB62D03C87}" type="presOf" srcId="{49E7B625-984B-4F4E-8D6C-347DC51AFE9C}" destId="{C3BA2833-2BB9-4E38-9EE1-EAAC6E74C370}" srcOrd="0" destOrd="0" presId="urn:microsoft.com/office/officeart/2005/8/layout/orgChart1"/>
    <dgm:cxn modelId="{472B983D-37F2-4D29-AD49-4ECAD0FDEE30}" type="presOf" srcId="{E22071EF-B12B-4D16-BF67-A0C8A71010A8}" destId="{9A4313D7-C03D-498E-9894-F2BB888B3889}" srcOrd="0" destOrd="0" presId="urn:microsoft.com/office/officeart/2005/8/layout/orgChart1"/>
    <dgm:cxn modelId="{61BA5979-8E2F-4CE3-9C2C-626E4E31A9F5}" srcId="{0CA3487C-BCD6-42FF-996E-ED47C1AB18DA}" destId="{2EBDD8C7-248F-4523-8888-F15C335504D1}" srcOrd="3" destOrd="0" parTransId="{BF168503-C32E-4C0D-8E01-572ACBB3D94A}" sibTransId="{575CD85F-958F-42A7-AA45-0F9A7A0EAC1D}"/>
    <dgm:cxn modelId="{3C65061A-B403-4D22-A024-1100E6E46908}" srcId="{0CA3487C-BCD6-42FF-996E-ED47C1AB18DA}" destId="{B7F1C3F4-A86C-4433-A355-CAD335897D4A}" srcOrd="4" destOrd="0" parTransId="{22CC8EC8-445D-42D6-8716-4125AFC183B9}" sibTransId="{1074F73D-1B84-480B-AFDA-70C69F9AA25B}"/>
    <dgm:cxn modelId="{0AE25146-7D66-47DA-A262-28008C4F2BB8}" srcId="{0CA3487C-BCD6-42FF-996E-ED47C1AB18DA}" destId="{82A4C8CB-AF26-47AD-8CDB-A7920319B598}" srcOrd="1" destOrd="0" parTransId="{361E5317-2F06-43F4-9E3A-704734374A03}" sibTransId="{B1B94AF1-D53C-4994-BAA1-A9BD41D40E84}"/>
    <dgm:cxn modelId="{3F965230-EA31-43A1-B9D7-6F7DEB69C029}" srcId="{0CA3487C-BCD6-42FF-996E-ED47C1AB18DA}" destId="{49E7B625-984B-4F4E-8D6C-347DC51AFE9C}" srcOrd="0" destOrd="0" parTransId="{3B83FE1C-871A-4429-A7A0-ACF32D678893}" sibTransId="{22D86E53-C297-4827-AFB8-223AC4A02452}"/>
    <dgm:cxn modelId="{0E0F0A9D-58DF-46D9-860A-24EFB3150066}" srcId="{0CA3487C-BCD6-42FF-996E-ED47C1AB18DA}" destId="{E1F4D4A3-271D-44A5-81F9-B3648CCBAC03}" srcOrd="2" destOrd="0" parTransId="{E22071EF-B12B-4D16-BF67-A0C8A71010A8}" sibTransId="{2501B419-6AE7-48F1-A1D6-16CC4EFDE2D4}"/>
    <dgm:cxn modelId="{10D00A5E-9EDB-4EE8-AE88-3A894A92EBAA}" type="presOf" srcId="{0CA3487C-BCD6-42FF-996E-ED47C1AB18DA}" destId="{93E742CB-9551-4B3D-B47B-AAD7305EAF6D}" srcOrd="0" destOrd="0" presId="urn:microsoft.com/office/officeart/2005/8/layout/orgChart1"/>
    <dgm:cxn modelId="{DFCFE525-F0C3-4BAD-8A17-FF69DAA47E0D}" type="presOf" srcId="{2EBDD8C7-248F-4523-8888-F15C335504D1}" destId="{008426E2-1BDD-4DF4-BA8B-883554CD830F}" srcOrd="0" destOrd="0" presId="urn:microsoft.com/office/officeart/2005/8/layout/orgChart1"/>
    <dgm:cxn modelId="{B9CCB5F3-27BF-4B24-9487-A4F52DDEABC6}" type="presOf" srcId="{0C6CCEB4-CEE2-45C9-AB1B-79B50409F21C}" destId="{6309195E-469E-480B-8F0C-24A0D4B80C4A}" srcOrd="0" destOrd="0" presId="urn:microsoft.com/office/officeart/2005/8/layout/orgChart1"/>
    <dgm:cxn modelId="{95EA3B31-CDF9-46AD-960A-B48DC1AD063A}" type="presOf" srcId="{22CC8EC8-445D-42D6-8716-4125AFC183B9}" destId="{892D9C9E-E4A2-4B91-AC15-EA7AEB308B2A}" srcOrd="0" destOrd="0" presId="urn:microsoft.com/office/officeart/2005/8/layout/orgChart1"/>
    <dgm:cxn modelId="{CC16141F-7032-4888-904D-1C083A151539}" type="presOf" srcId="{0B399716-7011-4C97-B7AF-73AB19D5BAA2}" destId="{BB8D03BA-08B0-425E-B40B-F67555F8C675}" srcOrd="0" destOrd="0" presId="urn:microsoft.com/office/officeart/2005/8/layout/orgChart1"/>
    <dgm:cxn modelId="{51EE944B-8B89-4129-BCC8-6B71E277B769}" type="presOf" srcId="{DCED1ED5-4E4C-427A-821E-5B2396BDCB4B}" destId="{2D7E2FE5-5E15-4316-A3AA-E85A3AB6FAEC}" srcOrd="0" destOrd="0" presId="urn:microsoft.com/office/officeart/2005/8/layout/orgChart1"/>
    <dgm:cxn modelId="{52F1E649-A401-42F8-8BE4-7AD867B73569}" type="presOf" srcId="{2EBDD8C7-248F-4523-8888-F15C335504D1}" destId="{C6A26901-52C5-48C6-BEAC-9223C38C38C2}" srcOrd="1" destOrd="0" presId="urn:microsoft.com/office/officeart/2005/8/layout/orgChart1"/>
    <dgm:cxn modelId="{6F43EC68-3B65-46B8-A355-677F3992FA59}" type="presOf" srcId="{B7F1C3F4-A86C-4433-A355-CAD335897D4A}" destId="{D31B8944-2700-4642-8516-DB63B4CC6720}" srcOrd="1" destOrd="0" presId="urn:microsoft.com/office/officeart/2005/8/layout/orgChart1"/>
    <dgm:cxn modelId="{6DCA4B2D-1D54-4A31-9976-18CF136160D1}" type="presOf" srcId="{E1F4D4A3-271D-44A5-81F9-B3648CCBAC03}" destId="{195C6EF6-D611-4091-9C46-999A0032C80B}" srcOrd="0" destOrd="0" presId="urn:microsoft.com/office/officeart/2005/8/layout/orgChart1"/>
    <dgm:cxn modelId="{5E8A88BD-696E-4C56-A21E-F47EAB5956A8}" type="presOf" srcId="{BF168503-C32E-4C0D-8E01-572ACBB3D94A}" destId="{F160E943-3A91-4E26-A269-4F4691C96333}" srcOrd="0" destOrd="0" presId="urn:microsoft.com/office/officeart/2005/8/layout/orgChart1"/>
    <dgm:cxn modelId="{7ED50C63-9714-4E63-A207-5DE98AB652BB}" type="presOf" srcId="{82A4C8CB-AF26-47AD-8CDB-A7920319B598}" destId="{5661379F-7F06-4045-8770-0EC9B758D5A0}" srcOrd="1" destOrd="0" presId="urn:microsoft.com/office/officeart/2005/8/layout/orgChart1"/>
    <dgm:cxn modelId="{AAD5B8F9-12EF-4931-89B7-91785E495C77}" type="presOf" srcId="{B7F1C3F4-A86C-4433-A355-CAD335897D4A}" destId="{36F84DA4-15AD-4C0B-8397-E60FE1010BBD}" srcOrd="0" destOrd="0" presId="urn:microsoft.com/office/officeart/2005/8/layout/orgChart1"/>
    <dgm:cxn modelId="{4DA1AFB1-F7EB-41FA-B0CA-931EC2713511}" type="presParOf" srcId="{2D7E2FE5-5E15-4316-A3AA-E85A3AB6FAEC}" destId="{D1AF02EC-B974-4197-99E2-BF97B26454DA}" srcOrd="0" destOrd="0" presId="urn:microsoft.com/office/officeart/2005/8/layout/orgChart1"/>
    <dgm:cxn modelId="{7B26220B-761F-4C6E-8146-DAD5EB735F76}" type="presParOf" srcId="{D1AF02EC-B974-4197-99E2-BF97B26454DA}" destId="{52D35EFE-0205-4C17-8511-3A78A8F9FDF9}" srcOrd="0" destOrd="0" presId="urn:microsoft.com/office/officeart/2005/8/layout/orgChart1"/>
    <dgm:cxn modelId="{DACEE00D-3D53-454A-B796-4E2A16020046}" type="presParOf" srcId="{52D35EFE-0205-4C17-8511-3A78A8F9FDF9}" destId="{93E742CB-9551-4B3D-B47B-AAD7305EAF6D}" srcOrd="0" destOrd="0" presId="urn:microsoft.com/office/officeart/2005/8/layout/orgChart1"/>
    <dgm:cxn modelId="{C582A864-5BFD-43DB-A2C8-380493267FE6}" type="presParOf" srcId="{52D35EFE-0205-4C17-8511-3A78A8F9FDF9}" destId="{B4ACC883-F2E3-494A-B282-5B696B41BF71}" srcOrd="1" destOrd="0" presId="urn:microsoft.com/office/officeart/2005/8/layout/orgChart1"/>
    <dgm:cxn modelId="{D5B1B41A-7842-4595-82E2-D521E8A26B48}" type="presParOf" srcId="{D1AF02EC-B974-4197-99E2-BF97B26454DA}" destId="{4794B19E-15F1-4B93-8714-0538426C3938}" srcOrd="1" destOrd="0" presId="urn:microsoft.com/office/officeart/2005/8/layout/orgChart1"/>
    <dgm:cxn modelId="{83D39DF4-6522-478D-9825-FA45FB8E6627}" type="presParOf" srcId="{4794B19E-15F1-4B93-8714-0538426C3938}" destId="{9A4313D7-C03D-498E-9894-F2BB888B3889}" srcOrd="0" destOrd="0" presId="urn:microsoft.com/office/officeart/2005/8/layout/orgChart1"/>
    <dgm:cxn modelId="{C5A1E6F3-6DFC-48D4-AE17-C8DF667230DE}" type="presParOf" srcId="{4794B19E-15F1-4B93-8714-0538426C3938}" destId="{47795DF2-5991-497C-A96E-DE9D0B9E4049}" srcOrd="1" destOrd="0" presId="urn:microsoft.com/office/officeart/2005/8/layout/orgChart1"/>
    <dgm:cxn modelId="{25DB17F2-CBD5-4545-8D08-F7E4D8B93471}" type="presParOf" srcId="{47795DF2-5991-497C-A96E-DE9D0B9E4049}" destId="{CFFC33CB-9754-4F40-8532-196C419ABEDA}" srcOrd="0" destOrd="0" presId="urn:microsoft.com/office/officeart/2005/8/layout/orgChart1"/>
    <dgm:cxn modelId="{A42815FC-18E5-4125-A6BF-E4D0E77FD060}" type="presParOf" srcId="{CFFC33CB-9754-4F40-8532-196C419ABEDA}" destId="{195C6EF6-D611-4091-9C46-999A0032C80B}" srcOrd="0" destOrd="0" presId="urn:microsoft.com/office/officeart/2005/8/layout/orgChart1"/>
    <dgm:cxn modelId="{EFD87161-3FF9-48ED-8832-07982621D47E}" type="presParOf" srcId="{CFFC33CB-9754-4F40-8532-196C419ABEDA}" destId="{19B3E76E-BA82-4310-98D7-D33015AFEE2C}" srcOrd="1" destOrd="0" presId="urn:microsoft.com/office/officeart/2005/8/layout/orgChart1"/>
    <dgm:cxn modelId="{DD333DE3-0EA1-493E-9DE8-3930A00C95E6}" type="presParOf" srcId="{47795DF2-5991-497C-A96E-DE9D0B9E4049}" destId="{1C07AAA4-FBD9-4450-8A73-408461430322}" srcOrd="1" destOrd="0" presId="urn:microsoft.com/office/officeart/2005/8/layout/orgChart1"/>
    <dgm:cxn modelId="{54A8B026-321C-4B37-A299-2B8D6988DEED}" type="presParOf" srcId="{47795DF2-5991-497C-A96E-DE9D0B9E4049}" destId="{B1804655-A93C-4F83-84EE-E661BFD3793E}" srcOrd="2" destOrd="0" presId="urn:microsoft.com/office/officeart/2005/8/layout/orgChart1"/>
    <dgm:cxn modelId="{83BAD307-F0BF-41A9-B031-9CC64AA2F279}" type="presParOf" srcId="{4794B19E-15F1-4B93-8714-0538426C3938}" destId="{F160E943-3A91-4E26-A269-4F4691C96333}" srcOrd="2" destOrd="0" presId="urn:microsoft.com/office/officeart/2005/8/layout/orgChart1"/>
    <dgm:cxn modelId="{2BB9ECC2-B149-4C97-9DE4-BCBA7D40E5A2}" type="presParOf" srcId="{4794B19E-15F1-4B93-8714-0538426C3938}" destId="{97F381DD-DE61-4221-838E-A99F189D8676}" srcOrd="3" destOrd="0" presId="urn:microsoft.com/office/officeart/2005/8/layout/orgChart1"/>
    <dgm:cxn modelId="{8EFF2539-B74F-4D02-AAED-167A2F76531E}" type="presParOf" srcId="{97F381DD-DE61-4221-838E-A99F189D8676}" destId="{B053CEC3-F868-4E0A-8858-BF044AD3DDDA}" srcOrd="0" destOrd="0" presId="urn:microsoft.com/office/officeart/2005/8/layout/orgChart1"/>
    <dgm:cxn modelId="{5B051555-1FE8-4EC9-B44D-C14E111B65EB}" type="presParOf" srcId="{B053CEC3-F868-4E0A-8858-BF044AD3DDDA}" destId="{008426E2-1BDD-4DF4-BA8B-883554CD830F}" srcOrd="0" destOrd="0" presId="urn:microsoft.com/office/officeart/2005/8/layout/orgChart1"/>
    <dgm:cxn modelId="{C4934D12-0BAE-4F1E-BDFB-7A3E6F6575B3}" type="presParOf" srcId="{B053CEC3-F868-4E0A-8858-BF044AD3DDDA}" destId="{C6A26901-52C5-48C6-BEAC-9223C38C38C2}" srcOrd="1" destOrd="0" presId="urn:microsoft.com/office/officeart/2005/8/layout/orgChart1"/>
    <dgm:cxn modelId="{DE7FEA6E-5C45-49DD-A934-342B04732EAF}" type="presParOf" srcId="{97F381DD-DE61-4221-838E-A99F189D8676}" destId="{29A98F6D-CF4D-471C-BC04-26CB2C6BF4C1}" srcOrd="1" destOrd="0" presId="urn:microsoft.com/office/officeart/2005/8/layout/orgChart1"/>
    <dgm:cxn modelId="{FE2850D9-1386-46D6-AD4B-261117ECF62C}" type="presParOf" srcId="{97F381DD-DE61-4221-838E-A99F189D8676}" destId="{5A2066A0-714C-4B41-9FEE-DFA9519B6681}" srcOrd="2" destOrd="0" presId="urn:microsoft.com/office/officeart/2005/8/layout/orgChart1"/>
    <dgm:cxn modelId="{8D1F0B90-95DB-40CC-8C7C-08B70CD2DC0D}" type="presParOf" srcId="{4794B19E-15F1-4B93-8714-0538426C3938}" destId="{892D9C9E-E4A2-4B91-AC15-EA7AEB308B2A}" srcOrd="4" destOrd="0" presId="urn:microsoft.com/office/officeart/2005/8/layout/orgChart1"/>
    <dgm:cxn modelId="{10673848-CCFF-4878-9896-65D7685A6BE9}" type="presParOf" srcId="{4794B19E-15F1-4B93-8714-0538426C3938}" destId="{3A766950-C632-4089-ACD8-F8D67EF0278A}" srcOrd="5" destOrd="0" presId="urn:microsoft.com/office/officeart/2005/8/layout/orgChart1"/>
    <dgm:cxn modelId="{A7883C51-4CB5-4A97-B1B1-BA892CE7EAAA}" type="presParOf" srcId="{3A766950-C632-4089-ACD8-F8D67EF0278A}" destId="{0E92B09C-3055-4E39-B9D3-0BFB36FC313F}" srcOrd="0" destOrd="0" presId="urn:microsoft.com/office/officeart/2005/8/layout/orgChart1"/>
    <dgm:cxn modelId="{AD1E290B-93C9-47AF-8C1C-F5A6C99B090C}" type="presParOf" srcId="{0E92B09C-3055-4E39-B9D3-0BFB36FC313F}" destId="{36F84DA4-15AD-4C0B-8397-E60FE1010BBD}" srcOrd="0" destOrd="0" presId="urn:microsoft.com/office/officeart/2005/8/layout/orgChart1"/>
    <dgm:cxn modelId="{5DF27F1C-BEEF-42EF-A5F4-2828E1D7E439}" type="presParOf" srcId="{0E92B09C-3055-4E39-B9D3-0BFB36FC313F}" destId="{D31B8944-2700-4642-8516-DB63B4CC6720}" srcOrd="1" destOrd="0" presId="urn:microsoft.com/office/officeart/2005/8/layout/orgChart1"/>
    <dgm:cxn modelId="{DB373109-49B4-4808-AEBC-294E61AA8F70}" type="presParOf" srcId="{3A766950-C632-4089-ACD8-F8D67EF0278A}" destId="{C3F8823A-233A-4082-863C-F67413553774}" srcOrd="1" destOrd="0" presId="urn:microsoft.com/office/officeart/2005/8/layout/orgChart1"/>
    <dgm:cxn modelId="{E9B1DF66-47A7-4E97-9647-65928A24D3F1}" type="presParOf" srcId="{3A766950-C632-4089-ACD8-F8D67EF0278A}" destId="{DD9496F8-7674-4258-8BE2-50AAAA5FC50D}" srcOrd="2" destOrd="0" presId="urn:microsoft.com/office/officeart/2005/8/layout/orgChart1"/>
    <dgm:cxn modelId="{DAF56359-7540-49EE-9408-0C1C7DFD37FA}" type="presParOf" srcId="{4794B19E-15F1-4B93-8714-0538426C3938}" destId="{DBD83651-65E0-47B8-95F7-DF8F812A16E0}" srcOrd="6" destOrd="0" presId="urn:microsoft.com/office/officeart/2005/8/layout/orgChart1"/>
    <dgm:cxn modelId="{705E9D70-C95B-4B75-92E0-7EC663FC4943}" type="presParOf" srcId="{4794B19E-15F1-4B93-8714-0538426C3938}" destId="{243AE32E-757C-4F36-9131-BC34C2D26499}" srcOrd="7" destOrd="0" presId="urn:microsoft.com/office/officeart/2005/8/layout/orgChart1"/>
    <dgm:cxn modelId="{A05922A9-7643-4827-8EF3-75A9597BEB33}" type="presParOf" srcId="{243AE32E-757C-4F36-9131-BC34C2D26499}" destId="{C5AF1E8F-CF0D-49A3-8F95-F30E13492173}" srcOrd="0" destOrd="0" presId="urn:microsoft.com/office/officeart/2005/8/layout/orgChart1"/>
    <dgm:cxn modelId="{5D7F0CF4-C892-43E3-8938-CF4367EAA1FD}" type="presParOf" srcId="{C5AF1E8F-CF0D-49A3-8F95-F30E13492173}" destId="{BB8D03BA-08B0-425E-B40B-F67555F8C675}" srcOrd="0" destOrd="0" presId="urn:microsoft.com/office/officeart/2005/8/layout/orgChart1"/>
    <dgm:cxn modelId="{7975C64E-5F25-4BB7-B437-8FAEBC2ADB8B}" type="presParOf" srcId="{C5AF1E8F-CF0D-49A3-8F95-F30E13492173}" destId="{3D98D8C9-162F-4EF3-8F21-8C254A051625}" srcOrd="1" destOrd="0" presId="urn:microsoft.com/office/officeart/2005/8/layout/orgChart1"/>
    <dgm:cxn modelId="{6FB95C95-8498-46A2-BCCE-AAFFCD207587}" type="presParOf" srcId="{243AE32E-757C-4F36-9131-BC34C2D26499}" destId="{DB51FC09-7C60-408E-8777-424A35E7CF84}" srcOrd="1" destOrd="0" presId="urn:microsoft.com/office/officeart/2005/8/layout/orgChart1"/>
    <dgm:cxn modelId="{5DBAB970-6964-49F9-A153-5424F9628706}" type="presParOf" srcId="{243AE32E-757C-4F36-9131-BC34C2D26499}" destId="{5811CF88-25E0-4618-B4FD-B540E4AEF11D}" srcOrd="2" destOrd="0" presId="urn:microsoft.com/office/officeart/2005/8/layout/orgChart1"/>
    <dgm:cxn modelId="{B0153BF4-D60C-4044-914A-BDC86F37D28F}" type="presParOf" srcId="{4794B19E-15F1-4B93-8714-0538426C3938}" destId="{315279C0-69BC-455C-9232-D4B482DD6A03}" srcOrd="8" destOrd="0" presId="urn:microsoft.com/office/officeart/2005/8/layout/orgChart1"/>
    <dgm:cxn modelId="{758055C0-987D-4252-B5A1-E995CD6C904D}" type="presParOf" srcId="{4794B19E-15F1-4B93-8714-0538426C3938}" destId="{5F8E6855-6912-4FE1-9405-1CE7A5649DAC}" srcOrd="9" destOrd="0" presId="urn:microsoft.com/office/officeart/2005/8/layout/orgChart1"/>
    <dgm:cxn modelId="{5ECACC0E-6B91-47D8-A6CD-3D02919B2263}" type="presParOf" srcId="{5F8E6855-6912-4FE1-9405-1CE7A5649DAC}" destId="{7A9D5444-1B7A-48CC-843F-D02F079E9D1E}" srcOrd="0" destOrd="0" presId="urn:microsoft.com/office/officeart/2005/8/layout/orgChart1"/>
    <dgm:cxn modelId="{46DE1FAA-E6EE-40A0-A42E-C69FD0B9C5BC}" type="presParOf" srcId="{7A9D5444-1B7A-48CC-843F-D02F079E9D1E}" destId="{6309195E-469E-480B-8F0C-24A0D4B80C4A}" srcOrd="0" destOrd="0" presId="urn:microsoft.com/office/officeart/2005/8/layout/orgChart1"/>
    <dgm:cxn modelId="{990AAF68-B172-4D99-98D6-234FA358FF76}" type="presParOf" srcId="{7A9D5444-1B7A-48CC-843F-D02F079E9D1E}" destId="{FC1103C0-0F64-453C-AA71-D84DC4A4FF56}" srcOrd="1" destOrd="0" presId="urn:microsoft.com/office/officeart/2005/8/layout/orgChart1"/>
    <dgm:cxn modelId="{06AE5B08-757C-4CF8-80A7-A83F5C4DBB56}" type="presParOf" srcId="{5F8E6855-6912-4FE1-9405-1CE7A5649DAC}" destId="{D0E9213A-7717-479A-B51F-05AF5F889F87}" srcOrd="1" destOrd="0" presId="urn:microsoft.com/office/officeart/2005/8/layout/orgChart1"/>
    <dgm:cxn modelId="{6E461712-8EA8-4760-B3FD-57D041F1047D}" type="presParOf" srcId="{5F8E6855-6912-4FE1-9405-1CE7A5649DAC}" destId="{CD83FFCB-96E4-4681-A4F9-744B542AB2BD}" srcOrd="2" destOrd="0" presId="urn:microsoft.com/office/officeart/2005/8/layout/orgChart1"/>
    <dgm:cxn modelId="{5EA83425-057F-4A29-B6CE-979ED1439430}" type="presParOf" srcId="{D1AF02EC-B974-4197-99E2-BF97B26454DA}" destId="{1E8958B0-ACC6-40A0-A46E-82C3C75550D8}" srcOrd="2" destOrd="0" presId="urn:microsoft.com/office/officeart/2005/8/layout/orgChart1"/>
    <dgm:cxn modelId="{63528205-FCAD-4B03-AD87-8F31770497A2}" type="presParOf" srcId="{1E8958B0-ACC6-40A0-A46E-82C3C75550D8}" destId="{1E9282A1-E5A9-4E01-94EB-CFFAA24A8964}" srcOrd="0" destOrd="0" presId="urn:microsoft.com/office/officeart/2005/8/layout/orgChart1"/>
    <dgm:cxn modelId="{707380DA-E774-4345-9095-82BF388287A0}" type="presParOf" srcId="{1E8958B0-ACC6-40A0-A46E-82C3C75550D8}" destId="{DF835D95-2889-4D2C-BEE1-DE2990131E46}" srcOrd="1" destOrd="0" presId="urn:microsoft.com/office/officeart/2005/8/layout/orgChart1"/>
    <dgm:cxn modelId="{EA7F17D0-4CC2-4FF8-BAF2-0DBC5649E1BF}" type="presParOf" srcId="{DF835D95-2889-4D2C-BEE1-DE2990131E46}" destId="{10001396-EC43-4A3B-B6FF-54F944D240CC}" srcOrd="0" destOrd="0" presId="urn:microsoft.com/office/officeart/2005/8/layout/orgChart1"/>
    <dgm:cxn modelId="{86B7431C-8B4C-4053-8844-1F6E51011F37}" type="presParOf" srcId="{10001396-EC43-4A3B-B6FF-54F944D240CC}" destId="{C3BA2833-2BB9-4E38-9EE1-EAAC6E74C370}" srcOrd="0" destOrd="0" presId="urn:microsoft.com/office/officeart/2005/8/layout/orgChart1"/>
    <dgm:cxn modelId="{1F22AAF5-4CC3-459F-AE44-9B527D72C5E6}" type="presParOf" srcId="{10001396-EC43-4A3B-B6FF-54F944D240CC}" destId="{168B3AD2-9A7E-4766-9504-0E23A834BD0D}" srcOrd="1" destOrd="0" presId="urn:microsoft.com/office/officeart/2005/8/layout/orgChart1"/>
    <dgm:cxn modelId="{570C6079-D676-4859-946A-D9BFD20A5047}" type="presParOf" srcId="{DF835D95-2889-4D2C-BEE1-DE2990131E46}" destId="{682EE354-0D7F-4CC4-92C9-0E1CB62D0A7F}" srcOrd="1" destOrd="0" presId="urn:microsoft.com/office/officeart/2005/8/layout/orgChart1"/>
    <dgm:cxn modelId="{7445CC51-F12A-4F46-830E-F7A236FAA503}" type="presParOf" srcId="{DF835D95-2889-4D2C-BEE1-DE2990131E46}" destId="{389C1223-407F-4C84-94F5-D0E8C2FC09F5}" srcOrd="2" destOrd="0" presId="urn:microsoft.com/office/officeart/2005/8/layout/orgChart1"/>
    <dgm:cxn modelId="{0D82F186-334D-47E0-B949-49CF2EB8AFD4}" type="presParOf" srcId="{1E8958B0-ACC6-40A0-A46E-82C3C75550D8}" destId="{D51E05C1-1E3C-4DB1-BD26-72A5F14FC014}" srcOrd="2" destOrd="0" presId="urn:microsoft.com/office/officeart/2005/8/layout/orgChart1"/>
    <dgm:cxn modelId="{B7B1B26C-51F7-4310-A936-31DD204596D4}" type="presParOf" srcId="{1E8958B0-ACC6-40A0-A46E-82C3C75550D8}" destId="{C23137C7-06E2-42A5-A090-D42907F2EB38}" srcOrd="3" destOrd="0" presId="urn:microsoft.com/office/officeart/2005/8/layout/orgChart1"/>
    <dgm:cxn modelId="{812F4ADA-BD23-4D35-BF34-AFD5C7DD7DAF}" type="presParOf" srcId="{C23137C7-06E2-42A5-A090-D42907F2EB38}" destId="{9D257C79-5A4B-4EF3-936C-1659531AE55D}" srcOrd="0" destOrd="0" presId="urn:microsoft.com/office/officeart/2005/8/layout/orgChart1"/>
    <dgm:cxn modelId="{97070968-CE8A-44CC-B0BE-0D68C972AA4E}" type="presParOf" srcId="{9D257C79-5A4B-4EF3-936C-1659531AE55D}" destId="{59C394CA-78F1-433A-87DE-0B3082F116C4}" srcOrd="0" destOrd="0" presId="urn:microsoft.com/office/officeart/2005/8/layout/orgChart1"/>
    <dgm:cxn modelId="{AA033DBC-30B3-434E-A361-FEB15109BFCB}" type="presParOf" srcId="{9D257C79-5A4B-4EF3-936C-1659531AE55D}" destId="{5661379F-7F06-4045-8770-0EC9B758D5A0}" srcOrd="1" destOrd="0" presId="urn:microsoft.com/office/officeart/2005/8/layout/orgChart1"/>
    <dgm:cxn modelId="{F326D5BB-5C44-4B7D-A6C7-C3A33C24C59E}" type="presParOf" srcId="{C23137C7-06E2-42A5-A090-D42907F2EB38}" destId="{A142C8ED-1357-442F-8D28-D5F2EF1BBA9F}" srcOrd="1" destOrd="0" presId="urn:microsoft.com/office/officeart/2005/8/layout/orgChart1"/>
    <dgm:cxn modelId="{CFB2AAF3-C6F3-4854-8175-5D7C5998C644}" type="presParOf" srcId="{C23137C7-06E2-42A5-A090-D42907F2EB38}" destId="{4B9362E0-7DB5-45ED-89B3-0BF1D5C5EB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6B96A-E04D-4D72-90B2-478A632DD5F7}" type="doc">
      <dgm:prSet loTypeId="urn:microsoft.com/office/officeart/2005/8/layout/orgChart1" loCatId="hierarchy" qsTypeId="urn:microsoft.com/office/officeart/2005/8/quickstyle/3d7" qsCatId="3D" csTypeId="urn:microsoft.com/office/officeart/2005/8/colors/accent1_3" csCatId="accent1" phldr="1"/>
      <dgm:spPr/>
      <dgm:t>
        <a:bodyPr/>
        <a:lstStyle/>
        <a:p>
          <a:pPr rtl="1"/>
          <a:endParaRPr lang="ar-IQ"/>
        </a:p>
      </dgm:t>
    </dgm:pt>
    <dgm:pt modelId="{0FEFBA55-4AC5-4730-8EFE-E7B6A69C22E4}">
      <dgm:prSet phldrT="[Text]"/>
      <dgm:spPr/>
      <dgm:t>
        <a:bodyPr/>
        <a:lstStyle/>
        <a:p>
          <a:pPr rtl="1"/>
          <a:r>
            <a:rPr lang="ar-IQ" dirty="0" smtClean="0"/>
            <a:t>(ال)</a:t>
          </a:r>
          <a:endParaRPr lang="ar-IQ" dirty="0"/>
        </a:p>
      </dgm:t>
    </dgm:pt>
    <dgm:pt modelId="{09FC385F-5376-4D74-9830-021097E55A26}" type="parTrans" cxnId="{2D369273-64C6-4CA7-BD3F-2AA8DA4A096D}">
      <dgm:prSet/>
      <dgm:spPr/>
      <dgm:t>
        <a:bodyPr/>
        <a:lstStyle/>
        <a:p>
          <a:pPr rtl="1"/>
          <a:endParaRPr lang="ar-IQ"/>
        </a:p>
      </dgm:t>
    </dgm:pt>
    <dgm:pt modelId="{986D8401-4C75-4064-800C-919E941A56B4}" type="sibTrans" cxnId="{2D369273-64C6-4CA7-BD3F-2AA8DA4A096D}">
      <dgm:prSet/>
      <dgm:spPr/>
      <dgm:t>
        <a:bodyPr/>
        <a:lstStyle/>
        <a:p>
          <a:pPr rtl="1"/>
          <a:endParaRPr lang="ar-IQ"/>
        </a:p>
      </dgm:t>
    </dgm:pt>
    <dgm:pt modelId="{F8CDBC4B-6509-402C-874C-824D4C5BDAF3}">
      <dgm:prSet phldrT="[Text]"/>
      <dgm:spPr/>
      <dgm:t>
        <a:bodyPr/>
        <a:lstStyle/>
        <a:p>
          <a:pPr rtl="1"/>
          <a:r>
            <a:rPr lang="ar-IQ" dirty="0" smtClean="0"/>
            <a:t>الاستغراقية</a:t>
          </a:r>
          <a:endParaRPr lang="ar-IQ" dirty="0"/>
        </a:p>
      </dgm:t>
    </dgm:pt>
    <dgm:pt modelId="{28112C9F-CA00-4C79-A254-6FCC738B4306}" type="parTrans" cxnId="{D0270ECE-CEFF-44F4-A6A7-92FF47FFB14F}">
      <dgm:prSet/>
      <dgm:spPr/>
      <dgm:t>
        <a:bodyPr/>
        <a:lstStyle/>
        <a:p>
          <a:pPr rtl="1"/>
          <a:endParaRPr lang="ar-IQ"/>
        </a:p>
      </dgm:t>
    </dgm:pt>
    <dgm:pt modelId="{A7754B3B-DD42-4898-9C03-95BF040E52E1}" type="sibTrans" cxnId="{D0270ECE-CEFF-44F4-A6A7-92FF47FFB14F}">
      <dgm:prSet/>
      <dgm:spPr/>
      <dgm:t>
        <a:bodyPr/>
        <a:lstStyle/>
        <a:p>
          <a:pPr rtl="1"/>
          <a:endParaRPr lang="ar-IQ"/>
        </a:p>
      </dgm:t>
    </dgm:pt>
    <dgm:pt modelId="{F6743B3F-BF08-40FA-9382-8A688DDDBB70}">
      <dgm:prSet phldrT="[Text]"/>
      <dgm:spPr/>
      <dgm:t>
        <a:bodyPr/>
        <a:lstStyle/>
        <a:p>
          <a:pPr rtl="1"/>
          <a:r>
            <a:rPr lang="ar-IQ" dirty="0" smtClean="0"/>
            <a:t>الجنسية</a:t>
          </a:r>
          <a:endParaRPr lang="ar-IQ" dirty="0"/>
        </a:p>
      </dgm:t>
    </dgm:pt>
    <dgm:pt modelId="{173AA9ED-647A-4121-B81E-45EA1774D010}" type="parTrans" cxnId="{97E3094B-387D-4896-ABF4-869E49466478}">
      <dgm:prSet/>
      <dgm:spPr/>
      <dgm:t>
        <a:bodyPr/>
        <a:lstStyle/>
        <a:p>
          <a:pPr rtl="1"/>
          <a:endParaRPr lang="ar-IQ"/>
        </a:p>
      </dgm:t>
    </dgm:pt>
    <dgm:pt modelId="{868F6B52-670A-4C35-AC58-663ED8C9B101}" type="sibTrans" cxnId="{97E3094B-387D-4896-ABF4-869E49466478}">
      <dgm:prSet/>
      <dgm:spPr/>
      <dgm:t>
        <a:bodyPr/>
        <a:lstStyle/>
        <a:p>
          <a:pPr rtl="1"/>
          <a:endParaRPr lang="ar-IQ"/>
        </a:p>
      </dgm:t>
    </dgm:pt>
    <dgm:pt modelId="{3C657215-4392-4A7E-869E-979C88C25061}">
      <dgm:prSet phldrT="[Text]"/>
      <dgm:spPr/>
      <dgm:t>
        <a:bodyPr/>
        <a:lstStyle/>
        <a:p>
          <a:pPr rtl="1"/>
          <a:r>
            <a:rPr lang="ar-IQ" dirty="0" smtClean="0"/>
            <a:t>العهدية </a:t>
          </a:r>
          <a:endParaRPr lang="ar-IQ" dirty="0"/>
        </a:p>
      </dgm:t>
    </dgm:pt>
    <dgm:pt modelId="{A485D4CF-5BC0-413A-88A2-4D1ACBB1730D}" type="parTrans" cxnId="{55A23754-B251-493A-9A46-B0C88856565C}">
      <dgm:prSet/>
      <dgm:spPr/>
      <dgm:t>
        <a:bodyPr/>
        <a:lstStyle/>
        <a:p>
          <a:pPr rtl="1"/>
          <a:endParaRPr lang="ar-IQ"/>
        </a:p>
      </dgm:t>
    </dgm:pt>
    <dgm:pt modelId="{E5919CBD-3B99-482D-8CF0-E06B47F21A3D}" type="sibTrans" cxnId="{55A23754-B251-493A-9A46-B0C88856565C}">
      <dgm:prSet/>
      <dgm:spPr/>
      <dgm:t>
        <a:bodyPr/>
        <a:lstStyle/>
        <a:p>
          <a:pPr rtl="1"/>
          <a:endParaRPr lang="ar-IQ"/>
        </a:p>
      </dgm:t>
    </dgm:pt>
    <dgm:pt modelId="{A9C64F89-3083-42E7-B913-E1FC6EE3578D}" type="pres">
      <dgm:prSet presAssocID="{7C86B96A-E04D-4D72-90B2-478A632DD5F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9D9ECE9F-2D8D-4CC4-A818-5114A6F23D9D}" type="pres">
      <dgm:prSet presAssocID="{0FEFBA55-4AC5-4730-8EFE-E7B6A69C22E4}" presName="hierRoot1" presStyleCnt="0">
        <dgm:presLayoutVars>
          <dgm:hierBranch val="init"/>
        </dgm:presLayoutVars>
      </dgm:prSet>
      <dgm:spPr/>
    </dgm:pt>
    <dgm:pt modelId="{DEAE704A-8B62-464E-B96A-8D907DAB65AC}" type="pres">
      <dgm:prSet presAssocID="{0FEFBA55-4AC5-4730-8EFE-E7B6A69C22E4}" presName="rootComposite1" presStyleCnt="0"/>
      <dgm:spPr/>
    </dgm:pt>
    <dgm:pt modelId="{C289A1CB-867A-4ACB-B0C7-39BC9370B9CF}" type="pres">
      <dgm:prSet presAssocID="{0FEFBA55-4AC5-4730-8EFE-E7B6A69C22E4}" presName="rootText1" presStyleLbl="node0" presStyleIdx="0" presStyleCnt="1" custLinFactNeighborX="-772" custLinFactNeighborY="-5937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AAB484B-5B1F-43BB-B89A-9A3DE62A87C7}" type="pres">
      <dgm:prSet presAssocID="{0FEFBA55-4AC5-4730-8EFE-E7B6A69C22E4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F39CD4B0-2352-40EA-810A-7F5EA9D77FD9}" type="pres">
      <dgm:prSet presAssocID="{0FEFBA55-4AC5-4730-8EFE-E7B6A69C22E4}" presName="hierChild2" presStyleCnt="0"/>
      <dgm:spPr/>
    </dgm:pt>
    <dgm:pt modelId="{DAEDD70A-AD28-4BF9-B323-38D797C4459B}" type="pres">
      <dgm:prSet presAssocID="{28112C9F-CA00-4C79-A254-6FCC738B4306}" presName="Name37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2EAC5DE-5D47-4A92-93F2-CDEEC29ED29C}" type="pres">
      <dgm:prSet presAssocID="{F8CDBC4B-6509-402C-874C-824D4C5BDAF3}" presName="hierRoot2" presStyleCnt="0">
        <dgm:presLayoutVars>
          <dgm:hierBranch val="init"/>
        </dgm:presLayoutVars>
      </dgm:prSet>
      <dgm:spPr/>
    </dgm:pt>
    <dgm:pt modelId="{3F4FCD4E-9EF3-46A2-96E1-2726BC91F67B}" type="pres">
      <dgm:prSet presAssocID="{F8CDBC4B-6509-402C-874C-824D4C5BDAF3}" presName="rootComposite" presStyleCnt="0"/>
      <dgm:spPr/>
    </dgm:pt>
    <dgm:pt modelId="{8F06B900-C090-4D69-A7A8-F5F28E0CE6AF}" type="pres">
      <dgm:prSet presAssocID="{F8CDBC4B-6509-402C-874C-824D4C5BDAF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6D625F2-58A8-4086-8DFE-A1CC5CDBC275}" type="pres">
      <dgm:prSet presAssocID="{F8CDBC4B-6509-402C-874C-824D4C5BDAF3}" presName="rootConnector" presStyleLbl="node2" presStyleIdx="0" presStyleCnt="3"/>
      <dgm:spPr/>
      <dgm:t>
        <a:bodyPr/>
        <a:lstStyle/>
        <a:p>
          <a:pPr rtl="1"/>
          <a:endParaRPr lang="ar-IQ"/>
        </a:p>
      </dgm:t>
    </dgm:pt>
    <dgm:pt modelId="{23D1A654-8FD1-4AA4-B9EA-066C06B0E71F}" type="pres">
      <dgm:prSet presAssocID="{F8CDBC4B-6509-402C-874C-824D4C5BDAF3}" presName="hierChild4" presStyleCnt="0"/>
      <dgm:spPr/>
    </dgm:pt>
    <dgm:pt modelId="{6D98124F-AA8D-49B2-96BA-F17F1070C5B6}" type="pres">
      <dgm:prSet presAssocID="{F8CDBC4B-6509-402C-874C-824D4C5BDAF3}" presName="hierChild5" presStyleCnt="0"/>
      <dgm:spPr/>
    </dgm:pt>
    <dgm:pt modelId="{7B374687-2745-4C30-B891-26CA6C48EAA1}" type="pres">
      <dgm:prSet presAssocID="{173AA9ED-647A-4121-B81E-45EA1774D010}" presName="Name37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17E38804-CDBC-48B9-A21D-0DBDA9B2A373}" type="pres">
      <dgm:prSet presAssocID="{F6743B3F-BF08-40FA-9382-8A688DDDBB70}" presName="hierRoot2" presStyleCnt="0">
        <dgm:presLayoutVars>
          <dgm:hierBranch val="init"/>
        </dgm:presLayoutVars>
      </dgm:prSet>
      <dgm:spPr/>
    </dgm:pt>
    <dgm:pt modelId="{86E051C4-D020-46A0-8FF3-A7092FD689F3}" type="pres">
      <dgm:prSet presAssocID="{F6743B3F-BF08-40FA-9382-8A688DDDBB70}" presName="rootComposite" presStyleCnt="0"/>
      <dgm:spPr/>
    </dgm:pt>
    <dgm:pt modelId="{286B1EFB-8366-467C-81A7-5D4B35C4CA36}" type="pres">
      <dgm:prSet presAssocID="{F6743B3F-BF08-40FA-9382-8A688DDDBB70}" presName="rootText" presStyleLbl="node2" presStyleIdx="1" presStyleCnt="3" custAng="10800000" custFlipVert="1" custScaleY="83154" custLinFactNeighborX="442" custLinFactNeighborY="122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C825FC2-8685-4806-9552-4D541325CB8E}" type="pres">
      <dgm:prSet presAssocID="{F6743B3F-BF08-40FA-9382-8A688DDDBB70}" presName="rootConnector" presStyleLbl="node2" presStyleIdx="1" presStyleCnt="3"/>
      <dgm:spPr/>
      <dgm:t>
        <a:bodyPr/>
        <a:lstStyle/>
        <a:p>
          <a:pPr rtl="1"/>
          <a:endParaRPr lang="ar-IQ"/>
        </a:p>
      </dgm:t>
    </dgm:pt>
    <dgm:pt modelId="{CFF1A995-FA90-48DD-990C-66D2C57BCAB0}" type="pres">
      <dgm:prSet presAssocID="{F6743B3F-BF08-40FA-9382-8A688DDDBB70}" presName="hierChild4" presStyleCnt="0"/>
      <dgm:spPr/>
    </dgm:pt>
    <dgm:pt modelId="{9C1EDCB1-4367-4DFA-8A36-0A2BFC642C7A}" type="pres">
      <dgm:prSet presAssocID="{F6743B3F-BF08-40FA-9382-8A688DDDBB70}" presName="hierChild5" presStyleCnt="0"/>
      <dgm:spPr/>
    </dgm:pt>
    <dgm:pt modelId="{01212EDD-0628-45E0-B050-E09D6F37183A}" type="pres">
      <dgm:prSet presAssocID="{A485D4CF-5BC0-413A-88A2-4D1ACBB1730D}" presName="Name37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677E676A-903F-4F84-9E1A-0EADAC674CA5}" type="pres">
      <dgm:prSet presAssocID="{3C657215-4392-4A7E-869E-979C88C25061}" presName="hierRoot2" presStyleCnt="0">
        <dgm:presLayoutVars>
          <dgm:hierBranch val="init"/>
        </dgm:presLayoutVars>
      </dgm:prSet>
      <dgm:spPr/>
    </dgm:pt>
    <dgm:pt modelId="{5BB88306-FA06-4DCA-9213-C4AB05D64F1F}" type="pres">
      <dgm:prSet presAssocID="{3C657215-4392-4A7E-869E-979C88C25061}" presName="rootComposite" presStyleCnt="0"/>
      <dgm:spPr/>
    </dgm:pt>
    <dgm:pt modelId="{5A80F25B-F056-4056-B621-4784DF8B2FA7}" type="pres">
      <dgm:prSet presAssocID="{3C657215-4392-4A7E-869E-979C88C25061}" presName="rootText" presStyleLbl="node2" presStyleIdx="2" presStyleCnt="3" custAng="10800000" custFlipVert="1" custScaleY="64788" custLinFactNeighborX="-2640" custLinFactNeighborY="122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003B073-6870-462B-9532-576D8CD4B38B}" type="pres">
      <dgm:prSet presAssocID="{3C657215-4392-4A7E-869E-979C88C25061}" presName="rootConnector" presStyleLbl="node2" presStyleIdx="2" presStyleCnt="3"/>
      <dgm:spPr/>
      <dgm:t>
        <a:bodyPr/>
        <a:lstStyle/>
        <a:p>
          <a:pPr rtl="1"/>
          <a:endParaRPr lang="ar-IQ"/>
        </a:p>
      </dgm:t>
    </dgm:pt>
    <dgm:pt modelId="{B8A58E4F-51CC-4EED-B437-E5A29415A9C4}" type="pres">
      <dgm:prSet presAssocID="{3C657215-4392-4A7E-869E-979C88C25061}" presName="hierChild4" presStyleCnt="0"/>
      <dgm:spPr/>
    </dgm:pt>
    <dgm:pt modelId="{8147B2BC-D9B7-4B81-AE38-8A571F96F3FF}" type="pres">
      <dgm:prSet presAssocID="{3C657215-4392-4A7E-869E-979C88C25061}" presName="hierChild5" presStyleCnt="0"/>
      <dgm:spPr/>
    </dgm:pt>
    <dgm:pt modelId="{F159126C-2005-4107-9DD2-38F11D980094}" type="pres">
      <dgm:prSet presAssocID="{0FEFBA55-4AC5-4730-8EFE-E7B6A69C22E4}" presName="hierChild3" presStyleCnt="0"/>
      <dgm:spPr/>
    </dgm:pt>
  </dgm:ptLst>
  <dgm:cxnLst>
    <dgm:cxn modelId="{B05D6BFD-346F-47BE-B596-A5DECF0F285A}" type="presOf" srcId="{F8CDBC4B-6509-402C-874C-824D4C5BDAF3}" destId="{46D625F2-58A8-4086-8DFE-A1CC5CDBC275}" srcOrd="1" destOrd="0" presId="urn:microsoft.com/office/officeart/2005/8/layout/orgChart1"/>
    <dgm:cxn modelId="{2D369273-64C6-4CA7-BD3F-2AA8DA4A096D}" srcId="{7C86B96A-E04D-4D72-90B2-478A632DD5F7}" destId="{0FEFBA55-4AC5-4730-8EFE-E7B6A69C22E4}" srcOrd="0" destOrd="0" parTransId="{09FC385F-5376-4D74-9830-021097E55A26}" sibTransId="{986D8401-4C75-4064-800C-919E941A56B4}"/>
    <dgm:cxn modelId="{702283CC-F379-408E-8F3D-96EB3F478042}" type="presOf" srcId="{F6743B3F-BF08-40FA-9382-8A688DDDBB70}" destId="{7C825FC2-8685-4806-9552-4D541325CB8E}" srcOrd="1" destOrd="0" presId="urn:microsoft.com/office/officeart/2005/8/layout/orgChart1"/>
    <dgm:cxn modelId="{902B5DB1-94DC-4400-879B-0788A7A9BC5D}" type="presOf" srcId="{0FEFBA55-4AC5-4730-8EFE-E7B6A69C22E4}" destId="{8AAB484B-5B1F-43BB-B89A-9A3DE62A87C7}" srcOrd="1" destOrd="0" presId="urn:microsoft.com/office/officeart/2005/8/layout/orgChart1"/>
    <dgm:cxn modelId="{92E7175D-58CB-4D14-8B48-19814D0B3B14}" type="presOf" srcId="{173AA9ED-647A-4121-B81E-45EA1774D010}" destId="{7B374687-2745-4C30-B891-26CA6C48EAA1}" srcOrd="0" destOrd="0" presId="urn:microsoft.com/office/officeart/2005/8/layout/orgChart1"/>
    <dgm:cxn modelId="{E2319830-BF3C-4129-8C48-B139FC2063FB}" type="presOf" srcId="{7C86B96A-E04D-4D72-90B2-478A632DD5F7}" destId="{A9C64F89-3083-42E7-B913-E1FC6EE3578D}" srcOrd="0" destOrd="0" presId="urn:microsoft.com/office/officeart/2005/8/layout/orgChart1"/>
    <dgm:cxn modelId="{CAE830B5-46F8-4D05-B238-D5470D8F9183}" type="presOf" srcId="{3C657215-4392-4A7E-869E-979C88C25061}" destId="{3003B073-6870-462B-9532-576D8CD4B38B}" srcOrd="1" destOrd="0" presId="urn:microsoft.com/office/officeart/2005/8/layout/orgChart1"/>
    <dgm:cxn modelId="{97E3094B-387D-4896-ABF4-869E49466478}" srcId="{0FEFBA55-4AC5-4730-8EFE-E7B6A69C22E4}" destId="{F6743B3F-BF08-40FA-9382-8A688DDDBB70}" srcOrd="1" destOrd="0" parTransId="{173AA9ED-647A-4121-B81E-45EA1774D010}" sibTransId="{868F6B52-670A-4C35-AC58-663ED8C9B101}"/>
    <dgm:cxn modelId="{1F645F70-A586-4291-B788-7A189586D344}" type="presOf" srcId="{F8CDBC4B-6509-402C-874C-824D4C5BDAF3}" destId="{8F06B900-C090-4D69-A7A8-F5F28E0CE6AF}" srcOrd="0" destOrd="0" presId="urn:microsoft.com/office/officeart/2005/8/layout/orgChart1"/>
    <dgm:cxn modelId="{55A23754-B251-493A-9A46-B0C88856565C}" srcId="{0FEFBA55-4AC5-4730-8EFE-E7B6A69C22E4}" destId="{3C657215-4392-4A7E-869E-979C88C25061}" srcOrd="2" destOrd="0" parTransId="{A485D4CF-5BC0-413A-88A2-4D1ACBB1730D}" sibTransId="{E5919CBD-3B99-482D-8CF0-E06B47F21A3D}"/>
    <dgm:cxn modelId="{D64DA19F-F06C-41BE-AC36-8C0F7FB9D8E9}" type="presOf" srcId="{A485D4CF-5BC0-413A-88A2-4D1ACBB1730D}" destId="{01212EDD-0628-45E0-B050-E09D6F37183A}" srcOrd="0" destOrd="0" presId="urn:microsoft.com/office/officeart/2005/8/layout/orgChart1"/>
    <dgm:cxn modelId="{1E9AFED6-C96D-4587-B5C0-85ED1CBE73E1}" type="presOf" srcId="{F6743B3F-BF08-40FA-9382-8A688DDDBB70}" destId="{286B1EFB-8366-467C-81A7-5D4B35C4CA36}" srcOrd="0" destOrd="0" presId="urn:microsoft.com/office/officeart/2005/8/layout/orgChart1"/>
    <dgm:cxn modelId="{B52E80FF-7436-46E6-A094-829BC940B427}" type="presOf" srcId="{28112C9F-CA00-4C79-A254-6FCC738B4306}" destId="{DAEDD70A-AD28-4BF9-B323-38D797C4459B}" srcOrd="0" destOrd="0" presId="urn:microsoft.com/office/officeart/2005/8/layout/orgChart1"/>
    <dgm:cxn modelId="{D0270ECE-CEFF-44F4-A6A7-92FF47FFB14F}" srcId="{0FEFBA55-4AC5-4730-8EFE-E7B6A69C22E4}" destId="{F8CDBC4B-6509-402C-874C-824D4C5BDAF3}" srcOrd="0" destOrd="0" parTransId="{28112C9F-CA00-4C79-A254-6FCC738B4306}" sibTransId="{A7754B3B-DD42-4898-9C03-95BF040E52E1}"/>
    <dgm:cxn modelId="{6B815AB8-33BB-489C-9686-4628075D5651}" type="presOf" srcId="{0FEFBA55-4AC5-4730-8EFE-E7B6A69C22E4}" destId="{C289A1CB-867A-4ACB-B0C7-39BC9370B9CF}" srcOrd="0" destOrd="0" presId="urn:microsoft.com/office/officeart/2005/8/layout/orgChart1"/>
    <dgm:cxn modelId="{2BD404AF-49C6-4B7D-9C1B-676DEE18B578}" type="presOf" srcId="{3C657215-4392-4A7E-869E-979C88C25061}" destId="{5A80F25B-F056-4056-B621-4784DF8B2FA7}" srcOrd="0" destOrd="0" presId="urn:microsoft.com/office/officeart/2005/8/layout/orgChart1"/>
    <dgm:cxn modelId="{0B4FF664-0C54-4771-B3D8-7D7D26A720D6}" type="presParOf" srcId="{A9C64F89-3083-42E7-B913-E1FC6EE3578D}" destId="{9D9ECE9F-2D8D-4CC4-A818-5114A6F23D9D}" srcOrd="0" destOrd="0" presId="urn:microsoft.com/office/officeart/2005/8/layout/orgChart1"/>
    <dgm:cxn modelId="{BDFE45AD-68A7-4934-B881-B86262D10EDB}" type="presParOf" srcId="{9D9ECE9F-2D8D-4CC4-A818-5114A6F23D9D}" destId="{DEAE704A-8B62-464E-B96A-8D907DAB65AC}" srcOrd="0" destOrd="0" presId="urn:microsoft.com/office/officeart/2005/8/layout/orgChart1"/>
    <dgm:cxn modelId="{83A4EC7D-D47D-4497-BE1D-A76407F12028}" type="presParOf" srcId="{DEAE704A-8B62-464E-B96A-8D907DAB65AC}" destId="{C289A1CB-867A-4ACB-B0C7-39BC9370B9CF}" srcOrd="0" destOrd="0" presId="urn:microsoft.com/office/officeart/2005/8/layout/orgChart1"/>
    <dgm:cxn modelId="{FDF6E75F-71E2-4A80-B5E6-943C74FB7416}" type="presParOf" srcId="{DEAE704A-8B62-464E-B96A-8D907DAB65AC}" destId="{8AAB484B-5B1F-43BB-B89A-9A3DE62A87C7}" srcOrd="1" destOrd="0" presId="urn:microsoft.com/office/officeart/2005/8/layout/orgChart1"/>
    <dgm:cxn modelId="{CF918752-6FE9-4B1A-BB94-CC49E72D5D79}" type="presParOf" srcId="{9D9ECE9F-2D8D-4CC4-A818-5114A6F23D9D}" destId="{F39CD4B0-2352-40EA-810A-7F5EA9D77FD9}" srcOrd="1" destOrd="0" presId="urn:microsoft.com/office/officeart/2005/8/layout/orgChart1"/>
    <dgm:cxn modelId="{A081BDCB-2524-44B0-85E5-83202270E94A}" type="presParOf" srcId="{F39CD4B0-2352-40EA-810A-7F5EA9D77FD9}" destId="{DAEDD70A-AD28-4BF9-B323-38D797C4459B}" srcOrd="0" destOrd="0" presId="urn:microsoft.com/office/officeart/2005/8/layout/orgChart1"/>
    <dgm:cxn modelId="{435D52D0-720D-421D-9292-AB7D3FF08602}" type="presParOf" srcId="{F39CD4B0-2352-40EA-810A-7F5EA9D77FD9}" destId="{D2EAC5DE-5D47-4A92-93F2-CDEEC29ED29C}" srcOrd="1" destOrd="0" presId="urn:microsoft.com/office/officeart/2005/8/layout/orgChart1"/>
    <dgm:cxn modelId="{9DB19DE3-6351-4E2F-AC2C-1DE46EF274F4}" type="presParOf" srcId="{D2EAC5DE-5D47-4A92-93F2-CDEEC29ED29C}" destId="{3F4FCD4E-9EF3-46A2-96E1-2726BC91F67B}" srcOrd="0" destOrd="0" presId="urn:microsoft.com/office/officeart/2005/8/layout/orgChart1"/>
    <dgm:cxn modelId="{9846509A-899E-4258-B137-43882B4837F4}" type="presParOf" srcId="{3F4FCD4E-9EF3-46A2-96E1-2726BC91F67B}" destId="{8F06B900-C090-4D69-A7A8-F5F28E0CE6AF}" srcOrd="0" destOrd="0" presId="urn:microsoft.com/office/officeart/2005/8/layout/orgChart1"/>
    <dgm:cxn modelId="{8C1B249F-3651-48E5-A766-F0FF3254276D}" type="presParOf" srcId="{3F4FCD4E-9EF3-46A2-96E1-2726BC91F67B}" destId="{46D625F2-58A8-4086-8DFE-A1CC5CDBC275}" srcOrd="1" destOrd="0" presId="urn:microsoft.com/office/officeart/2005/8/layout/orgChart1"/>
    <dgm:cxn modelId="{EDC946B0-B511-43AB-A871-269EB23738B9}" type="presParOf" srcId="{D2EAC5DE-5D47-4A92-93F2-CDEEC29ED29C}" destId="{23D1A654-8FD1-4AA4-B9EA-066C06B0E71F}" srcOrd="1" destOrd="0" presId="urn:microsoft.com/office/officeart/2005/8/layout/orgChart1"/>
    <dgm:cxn modelId="{C5223A2B-195A-427C-8CEB-8F5254FD38B3}" type="presParOf" srcId="{D2EAC5DE-5D47-4A92-93F2-CDEEC29ED29C}" destId="{6D98124F-AA8D-49B2-96BA-F17F1070C5B6}" srcOrd="2" destOrd="0" presId="urn:microsoft.com/office/officeart/2005/8/layout/orgChart1"/>
    <dgm:cxn modelId="{D04C45EB-468C-46E7-9E66-3D5445D049BF}" type="presParOf" srcId="{F39CD4B0-2352-40EA-810A-7F5EA9D77FD9}" destId="{7B374687-2745-4C30-B891-26CA6C48EAA1}" srcOrd="2" destOrd="0" presId="urn:microsoft.com/office/officeart/2005/8/layout/orgChart1"/>
    <dgm:cxn modelId="{BC509E91-FCFE-407F-85D9-E0AC99224012}" type="presParOf" srcId="{F39CD4B0-2352-40EA-810A-7F5EA9D77FD9}" destId="{17E38804-CDBC-48B9-A21D-0DBDA9B2A373}" srcOrd="3" destOrd="0" presId="urn:microsoft.com/office/officeart/2005/8/layout/orgChart1"/>
    <dgm:cxn modelId="{54AE9745-D77D-427C-B66D-4F50006FEE77}" type="presParOf" srcId="{17E38804-CDBC-48B9-A21D-0DBDA9B2A373}" destId="{86E051C4-D020-46A0-8FF3-A7092FD689F3}" srcOrd="0" destOrd="0" presId="urn:microsoft.com/office/officeart/2005/8/layout/orgChart1"/>
    <dgm:cxn modelId="{52153FAE-98F0-419F-8077-39E49F7E7DD8}" type="presParOf" srcId="{86E051C4-D020-46A0-8FF3-A7092FD689F3}" destId="{286B1EFB-8366-467C-81A7-5D4B35C4CA36}" srcOrd="0" destOrd="0" presId="urn:microsoft.com/office/officeart/2005/8/layout/orgChart1"/>
    <dgm:cxn modelId="{9A5F1A16-4B79-40ED-8957-F8A454360324}" type="presParOf" srcId="{86E051C4-D020-46A0-8FF3-A7092FD689F3}" destId="{7C825FC2-8685-4806-9552-4D541325CB8E}" srcOrd="1" destOrd="0" presId="urn:microsoft.com/office/officeart/2005/8/layout/orgChart1"/>
    <dgm:cxn modelId="{D87859C3-CD73-4DBD-B467-8E306AEFDD93}" type="presParOf" srcId="{17E38804-CDBC-48B9-A21D-0DBDA9B2A373}" destId="{CFF1A995-FA90-48DD-990C-66D2C57BCAB0}" srcOrd="1" destOrd="0" presId="urn:microsoft.com/office/officeart/2005/8/layout/orgChart1"/>
    <dgm:cxn modelId="{22CC88E1-E056-4A10-B0A4-A19D347A1381}" type="presParOf" srcId="{17E38804-CDBC-48B9-A21D-0DBDA9B2A373}" destId="{9C1EDCB1-4367-4DFA-8A36-0A2BFC642C7A}" srcOrd="2" destOrd="0" presId="urn:microsoft.com/office/officeart/2005/8/layout/orgChart1"/>
    <dgm:cxn modelId="{7C8D71F6-9CD1-491B-852A-B8CA4AF1E3D0}" type="presParOf" srcId="{F39CD4B0-2352-40EA-810A-7F5EA9D77FD9}" destId="{01212EDD-0628-45E0-B050-E09D6F37183A}" srcOrd="4" destOrd="0" presId="urn:microsoft.com/office/officeart/2005/8/layout/orgChart1"/>
    <dgm:cxn modelId="{80BDD82B-D061-4921-BD48-ACCD53254B5A}" type="presParOf" srcId="{F39CD4B0-2352-40EA-810A-7F5EA9D77FD9}" destId="{677E676A-903F-4F84-9E1A-0EADAC674CA5}" srcOrd="5" destOrd="0" presId="urn:microsoft.com/office/officeart/2005/8/layout/orgChart1"/>
    <dgm:cxn modelId="{D15BE8FC-15D5-44D9-ACD9-409F4A4ECDF8}" type="presParOf" srcId="{677E676A-903F-4F84-9E1A-0EADAC674CA5}" destId="{5BB88306-FA06-4DCA-9213-C4AB05D64F1F}" srcOrd="0" destOrd="0" presId="urn:microsoft.com/office/officeart/2005/8/layout/orgChart1"/>
    <dgm:cxn modelId="{1DE5B977-AA81-470E-A1F4-91E97A8B2DE6}" type="presParOf" srcId="{5BB88306-FA06-4DCA-9213-C4AB05D64F1F}" destId="{5A80F25B-F056-4056-B621-4784DF8B2FA7}" srcOrd="0" destOrd="0" presId="urn:microsoft.com/office/officeart/2005/8/layout/orgChart1"/>
    <dgm:cxn modelId="{EF53AB70-3566-4C2C-81D0-8C5AE3D1B6BF}" type="presParOf" srcId="{5BB88306-FA06-4DCA-9213-C4AB05D64F1F}" destId="{3003B073-6870-462B-9532-576D8CD4B38B}" srcOrd="1" destOrd="0" presId="urn:microsoft.com/office/officeart/2005/8/layout/orgChart1"/>
    <dgm:cxn modelId="{88AC90B5-74BE-448F-9FF1-9F98AAB12247}" type="presParOf" srcId="{677E676A-903F-4F84-9E1A-0EADAC674CA5}" destId="{B8A58E4F-51CC-4EED-B437-E5A29415A9C4}" srcOrd="1" destOrd="0" presId="urn:microsoft.com/office/officeart/2005/8/layout/orgChart1"/>
    <dgm:cxn modelId="{F5297493-3D4D-43F7-8130-99E18554330E}" type="presParOf" srcId="{677E676A-903F-4F84-9E1A-0EADAC674CA5}" destId="{8147B2BC-D9B7-4B81-AE38-8A571F96F3FF}" srcOrd="2" destOrd="0" presId="urn:microsoft.com/office/officeart/2005/8/layout/orgChart1"/>
    <dgm:cxn modelId="{D770799A-A502-4FF9-B1D3-E7034F36ED22}" type="presParOf" srcId="{9D9ECE9F-2D8D-4CC4-A818-5114A6F23D9D}" destId="{F159126C-2005-4107-9DD2-38F11D9800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0C803-C9C1-40D3-BBE4-E00A87F513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6653CA6-13DD-4F89-9B53-2F5EAFBC9D72}">
      <dgm:prSet phldrT="[Text]"/>
      <dgm:spPr/>
      <dgm:t>
        <a:bodyPr/>
        <a:lstStyle/>
        <a:p>
          <a:pPr rtl="1"/>
          <a:r>
            <a:rPr lang="ar-IQ" dirty="0" smtClean="0"/>
            <a:t>الضمير</a:t>
          </a:r>
          <a:endParaRPr lang="ar-IQ" dirty="0"/>
        </a:p>
      </dgm:t>
    </dgm:pt>
    <dgm:pt modelId="{11D10B04-53A0-4449-897C-20735626ECA0}" type="parTrans" cxnId="{72662411-B27F-4570-A788-A202852F8981}">
      <dgm:prSet/>
      <dgm:spPr/>
      <dgm:t>
        <a:bodyPr/>
        <a:lstStyle/>
        <a:p>
          <a:pPr rtl="1"/>
          <a:endParaRPr lang="ar-IQ"/>
        </a:p>
      </dgm:t>
    </dgm:pt>
    <dgm:pt modelId="{AEFCD9CE-50F5-4091-A9DF-D540C33D2C35}" type="sibTrans" cxnId="{72662411-B27F-4570-A788-A202852F8981}">
      <dgm:prSet/>
      <dgm:spPr/>
      <dgm:t>
        <a:bodyPr/>
        <a:lstStyle/>
        <a:p>
          <a:pPr rtl="1"/>
          <a:endParaRPr lang="ar-IQ"/>
        </a:p>
      </dgm:t>
    </dgm:pt>
    <dgm:pt modelId="{8F88EDC6-6CD2-48AA-8A64-D56BECCBAF58}">
      <dgm:prSet phldrT="[Text]"/>
      <dgm:spPr/>
      <dgm:t>
        <a:bodyPr/>
        <a:lstStyle/>
        <a:p>
          <a:pPr rtl="1"/>
          <a:r>
            <a:rPr lang="ar-IQ" dirty="0" smtClean="0"/>
            <a:t>غائب</a:t>
          </a:r>
          <a:endParaRPr lang="ar-IQ" dirty="0"/>
        </a:p>
      </dgm:t>
    </dgm:pt>
    <dgm:pt modelId="{EC296F9E-1F84-4C9A-A5AB-30675589AAF1}" type="parTrans" cxnId="{2BE2846C-73BD-4439-84C6-BDF63211F904}">
      <dgm:prSet/>
      <dgm:spPr/>
      <dgm:t>
        <a:bodyPr/>
        <a:lstStyle/>
        <a:p>
          <a:pPr rtl="1"/>
          <a:endParaRPr lang="ar-IQ"/>
        </a:p>
      </dgm:t>
    </dgm:pt>
    <dgm:pt modelId="{148E115A-1B53-495F-B548-6B7919EC4F0F}" type="sibTrans" cxnId="{2BE2846C-73BD-4439-84C6-BDF63211F904}">
      <dgm:prSet/>
      <dgm:spPr/>
      <dgm:t>
        <a:bodyPr/>
        <a:lstStyle/>
        <a:p>
          <a:pPr rtl="1"/>
          <a:endParaRPr lang="ar-IQ"/>
        </a:p>
      </dgm:t>
    </dgm:pt>
    <dgm:pt modelId="{F1005E2B-C662-4367-AD84-C6416B85744F}">
      <dgm:prSet/>
      <dgm:spPr/>
      <dgm:t>
        <a:bodyPr/>
        <a:lstStyle/>
        <a:p>
          <a:pPr rtl="1"/>
          <a:r>
            <a:rPr lang="ar-IQ" dirty="0" smtClean="0"/>
            <a:t>متكلم</a:t>
          </a:r>
          <a:endParaRPr lang="ar-IQ" dirty="0"/>
        </a:p>
      </dgm:t>
    </dgm:pt>
    <dgm:pt modelId="{1226D4AD-87E3-4C85-B99A-95DC04A04C9B}" type="parTrans" cxnId="{DE29BF4E-0DD7-4655-B170-0F14DF349D45}">
      <dgm:prSet/>
      <dgm:spPr/>
      <dgm:t>
        <a:bodyPr/>
        <a:lstStyle/>
        <a:p>
          <a:pPr rtl="1"/>
          <a:endParaRPr lang="ar-IQ"/>
        </a:p>
      </dgm:t>
    </dgm:pt>
    <dgm:pt modelId="{9F8F63C5-6059-4E9C-98C4-73896F208259}" type="sibTrans" cxnId="{DE29BF4E-0DD7-4655-B170-0F14DF349D45}">
      <dgm:prSet/>
      <dgm:spPr/>
      <dgm:t>
        <a:bodyPr/>
        <a:lstStyle/>
        <a:p>
          <a:pPr rtl="1"/>
          <a:endParaRPr lang="ar-IQ"/>
        </a:p>
      </dgm:t>
    </dgm:pt>
    <dgm:pt modelId="{FF994061-5CB8-4AF3-9C17-CD3878D0B894}">
      <dgm:prSet/>
      <dgm:spPr/>
      <dgm:t>
        <a:bodyPr/>
        <a:lstStyle/>
        <a:p>
          <a:pPr rtl="1"/>
          <a:r>
            <a:rPr lang="ar-IQ" dirty="0" smtClean="0"/>
            <a:t>حا ضر</a:t>
          </a:r>
          <a:endParaRPr lang="ar-IQ" dirty="0"/>
        </a:p>
      </dgm:t>
    </dgm:pt>
    <dgm:pt modelId="{1C6946B3-A5A2-472B-A28B-2B476BB732B0}" type="parTrans" cxnId="{DBFF0D04-D667-4AA4-8A9D-B4E92FEA53E7}">
      <dgm:prSet/>
      <dgm:spPr/>
      <dgm:t>
        <a:bodyPr/>
        <a:lstStyle/>
        <a:p>
          <a:pPr rtl="1"/>
          <a:endParaRPr lang="ar-IQ"/>
        </a:p>
      </dgm:t>
    </dgm:pt>
    <dgm:pt modelId="{3954AFFB-9082-4EE2-9D6C-407FD18C7882}" type="sibTrans" cxnId="{DBFF0D04-D667-4AA4-8A9D-B4E92FEA53E7}">
      <dgm:prSet/>
      <dgm:spPr/>
      <dgm:t>
        <a:bodyPr/>
        <a:lstStyle/>
        <a:p>
          <a:pPr rtl="1"/>
          <a:endParaRPr lang="ar-IQ"/>
        </a:p>
      </dgm:t>
    </dgm:pt>
    <dgm:pt modelId="{E1C221E7-D363-4F58-88C7-AF9E1C9640F8}">
      <dgm:prSet/>
      <dgm:spPr/>
      <dgm:t>
        <a:bodyPr/>
        <a:lstStyle/>
        <a:p>
          <a:pPr rtl="1"/>
          <a:r>
            <a:rPr lang="ar-IQ" dirty="0" smtClean="0"/>
            <a:t>مخا طب </a:t>
          </a:r>
          <a:endParaRPr lang="ar-IQ" dirty="0"/>
        </a:p>
      </dgm:t>
    </dgm:pt>
    <dgm:pt modelId="{0888CB16-98E2-4696-A6AA-D3CA34AE6F75}" type="parTrans" cxnId="{34B886CE-585E-4CBB-A031-7A37E909D99A}">
      <dgm:prSet/>
      <dgm:spPr/>
      <dgm:t>
        <a:bodyPr/>
        <a:lstStyle/>
        <a:p>
          <a:pPr rtl="1"/>
          <a:endParaRPr lang="ar-IQ"/>
        </a:p>
      </dgm:t>
    </dgm:pt>
    <dgm:pt modelId="{26A50DA3-0297-4130-8F7B-4B5989208B6E}" type="sibTrans" cxnId="{34B886CE-585E-4CBB-A031-7A37E909D99A}">
      <dgm:prSet/>
      <dgm:spPr/>
      <dgm:t>
        <a:bodyPr/>
        <a:lstStyle/>
        <a:p>
          <a:pPr rtl="1"/>
          <a:endParaRPr lang="ar-IQ"/>
        </a:p>
      </dgm:t>
    </dgm:pt>
    <dgm:pt modelId="{71F30F41-1D52-4B27-93C3-10935AAECD48}" type="pres">
      <dgm:prSet presAssocID="{B0A0C803-C9C1-40D3-BBE4-E00A87F513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F5B4BB7C-1480-46B6-9096-5C6D97D0A0A3}" type="pres">
      <dgm:prSet presAssocID="{76653CA6-13DD-4F89-9B53-2F5EAFBC9D72}" presName="hierRoot1" presStyleCnt="0">
        <dgm:presLayoutVars>
          <dgm:hierBranch val="init"/>
        </dgm:presLayoutVars>
      </dgm:prSet>
      <dgm:spPr/>
    </dgm:pt>
    <dgm:pt modelId="{B8626452-C04A-40AE-A5CD-41E882FE7189}" type="pres">
      <dgm:prSet presAssocID="{76653CA6-13DD-4F89-9B53-2F5EAFBC9D72}" presName="rootComposite1" presStyleCnt="0"/>
      <dgm:spPr/>
    </dgm:pt>
    <dgm:pt modelId="{130AA780-B24C-4794-996A-D71B77D1A52E}" type="pres">
      <dgm:prSet presAssocID="{76653CA6-13DD-4F89-9B53-2F5EAFBC9D72}" presName="rootText1" presStyleLbl="node0" presStyleIdx="0" presStyleCnt="1" custLinFactNeighborX="25328" custLinFactNeighborY="-17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D32ECA4-D37F-4DC4-8C29-CBA9300749A0}" type="pres">
      <dgm:prSet presAssocID="{76653CA6-13DD-4F89-9B53-2F5EAFBC9D72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10608640-9DF9-4D17-BF6F-64CCDB10E175}" type="pres">
      <dgm:prSet presAssocID="{76653CA6-13DD-4F89-9B53-2F5EAFBC9D72}" presName="hierChild2" presStyleCnt="0"/>
      <dgm:spPr/>
    </dgm:pt>
    <dgm:pt modelId="{9C917D33-C0F7-4024-929B-0C3AF5145D9D}" type="pres">
      <dgm:prSet presAssocID="{1C6946B3-A5A2-472B-A28B-2B476BB732B0}" presName="Name37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F0071CE9-F822-4D29-BC2E-622F4C8E82D7}" type="pres">
      <dgm:prSet presAssocID="{FF994061-5CB8-4AF3-9C17-CD3878D0B894}" presName="hierRoot2" presStyleCnt="0">
        <dgm:presLayoutVars>
          <dgm:hierBranch val="init"/>
        </dgm:presLayoutVars>
      </dgm:prSet>
      <dgm:spPr/>
    </dgm:pt>
    <dgm:pt modelId="{CE41CC55-54AE-41A4-8EE6-C3AD2354AE0D}" type="pres">
      <dgm:prSet presAssocID="{FF994061-5CB8-4AF3-9C17-CD3878D0B894}" presName="rootComposite" presStyleCnt="0"/>
      <dgm:spPr/>
    </dgm:pt>
    <dgm:pt modelId="{31A1F557-3A34-40B3-B561-5A245BC9C184}" type="pres">
      <dgm:prSet presAssocID="{FF994061-5CB8-4AF3-9C17-CD3878D0B894}" presName="rootText" presStyleLbl="node2" presStyleIdx="0" presStyleCnt="2" custLinFactNeighborX="-76090" custLinFactNeighborY="1511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AB4A439-6D2B-447C-90ED-F5374E9F86C7}" type="pres">
      <dgm:prSet presAssocID="{FF994061-5CB8-4AF3-9C17-CD3878D0B894}" presName="rootConnector" presStyleLbl="node2" presStyleIdx="0" presStyleCnt="2"/>
      <dgm:spPr/>
      <dgm:t>
        <a:bodyPr/>
        <a:lstStyle/>
        <a:p>
          <a:pPr rtl="1"/>
          <a:endParaRPr lang="ar-IQ"/>
        </a:p>
      </dgm:t>
    </dgm:pt>
    <dgm:pt modelId="{841F6B20-D604-4628-BA9D-31ECCDA36D26}" type="pres">
      <dgm:prSet presAssocID="{FF994061-5CB8-4AF3-9C17-CD3878D0B894}" presName="hierChild4" presStyleCnt="0"/>
      <dgm:spPr/>
    </dgm:pt>
    <dgm:pt modelId="{7FD3E486-1FB6-4869-B115-4D46D0B66F84}" type="pres">
      <dgm:prSet presAssocID="{0888CB16-98E2-4696-A6AA-D3CA34AE6F75}" presName="Name37" presStyleLbl="parChTrans1D3" presStyleIdx="0" presStyleCnt="2"/>
      <dgm:spPr/>
      <dgm:t>
        <a:bodyPr/>
        <a:lstStyle/>
        <a:p>
          <a:pPr rtl="1"/>
          <a:endParaRPr lang="ar-IQ"/>
        </a:p>
      </dgm:t>
    </dgm:pt>
    <dgm:pt modelId="{603F527C-C1E8-41FF-990C-6FC80FB3020E}" type="pres">
      <dgm:prSet presAssocID="{E1C221E7-D363-4F58-88C7-AF9E1C9640F8}" presName="hierRoot2" presStyleCnt="0">
        <dgm:presLayoutVars>
          <dgm:hierBranch val="init"/>
        </dgm:presLayoutVars>
      </dgm:prSet>
      <dgm:spPr/>
    </dgm:pt>
    <dgm:pt modelId="{C3A2576B-2C16-42EE-B528-B2791E30F4FB}" type="pres">
      <dgm:prSet presAssocID="{E1C221E7-D363-4F58-88C7-AF9E1C9640F8}" presName="rootComposite" presStyleCnt="0"/>
      <dgm:spPr/>
    </dgm:pt>
    <dgm:pt modelId="{7CEF0E2D-0787-4045-B0D1-35F45311CA0F}" type="pres">
      <dgm:prSet presAssocID="{E1C221E7-D363-4F58-88C7-AF9E1C9640F8}" presName="rootText" presStyleLbl="node3" presStyleIdx="0" presStyleCnt="2" custLinFactNeighborX="70080" custLinFactNeighborY="-1585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A3AFAD6-47E1-43FF-BDA6-896D6F361531}" type="pres">
      <dgm:prSet presAssocID="{E1C221E7-D363-4F58-88C7-AF9E1C9640F8}" presName="rootConnector" presStyleLbl="node3" presStyleIdx="0" presStyleCnt="2"/>
      <dgm:spPr/>
      <dgm:t>
        <a:bodyPr/>
        <a:lstStyle/>
        <a:p>
          <a:pPr rtl="1"/>
          <a:endParaRPr lang="ar-IQ"/>
        </a:p>
      </dgm:t>
    </dgm:pt>
    <dgm:pt modelId="{6AF2AAC7-A563-429E-906C-73BC19DDAA45}" type="pres">
      <dgm:prSet presAssocID="{E1C221E7-D363-4F58-88C7-AF9E1C9640F8}" presName="hierChild4" presStyleCnt="0"/>
      <dgm:spPr/>
    </dgm:pt>
    <dgm:pt modelId="{C856F8D7-4BDC-4FC1-84FC-10B876123B16}" type="pres">
      <dgm:prSet presAssocID="{E1C221E7-D363-4F58-88C7-AF9E1C9640F8}" presName="hierChild5" presStyleCnt="0"/>
      <dgm:spPr/>
    </dgm:pt>
    <dgm:pt modelId="{4299D9AD-7F36-4537-805F-16BC541D40A0}" type="pres">
      <dgm:prSet presAssocID="{1226D4AD-87E3-4C85-B99A-95DC04A04C9B}" presName="Name37" presStyleLbl="parChTrans1D3" presStyleIdx="1" presStyleCnt="2"/>
      <dgm:spPr/>
      <dgm:t>
        <a:bodyPr/>
        <a:lstStyle/>
        <a:p>
          <a:pPr rtl="1"/>
          <a:endParaRPr lang="ar-IQ"/>
        </a:p>
      </dgm:t>
    </dgm:pt>
    <dgm:pt modelId="{2D464701-74E4-4BE7-A709-64A6D17FD860}" type="pres">
      <dgm:prSet presAssocID="{F1005E2B-C662-4367-AD84-C6416B85744F}" presName="hierRoot2" presStyleCnt="0">
        <dgm:presLayoutVars>
          <dgm:hierBranch val="init"/>
        </dgm:presLayoutVars>
      </dgm:prSet>
      <dgm:spPr/>
    </dgm:pt>
    <dgm:pt modelId="{C83389EF-7A3F-4068-8578-9511881F9B12}" type="pres">
      <dgm:prSet presAssocID="{F1005E2B-C662-4367-AD84-C6416B85744F}" presName="rootComposite" presStyleCnt="0"/>
      <dgm:spPr/>
    </dgm:pt>
    <dgm:pt modelId="{1E84BEF4-36FA-4A41-A084-9876EDBC27C5}" type="pres">
      <dgm:prSet presAssocID="{F1005E2B-C662-4367-AD84-C6416B85744F}" presName="rootText" presStyleLbl="node3" presStyleIdx="1" presStyleCnt="2" custLinFactX="-100000" custLinFactY="-57855" custLinFactNeighborX="-106857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A090FFD-E0D7-42A0-817A-6891D18D97CE}" type="pres">
      <dgm:prSet presAssocID="{F1005E2B-C662-4367-AD84-C6416B85744F}" presName="rootConnector" presStyleLbl="node3" presStyleIdx="1" presStyleCnt="2"/>
      <dgm:spPr/>
      <dgm:t>
        <a:bodyPr/>
        <a:lstStyle/>
        <a:p>
          <a:pPr rtl="1"/>
          <a:endParaRPr lang="ar-IQ"/>
        </a:p>
      </dgm:t>
    </dgm:pt>
    <dgm:pt modelId="{8ACC622B-9B67-4B67-BD67-066048EFCE84}" type="pres">
      <dgm:prSet presAssocID="{F1005E2B-C662-4367-AD84-C6416B85744F}" presName="hierChild4" presStyleCnt="0"/>
      <dgm:spPr/>
    </dgm:pt>
    <dgm:pt modelId="{DCD258C5-7F6C-4F34-80AC-D2251919D3D5}" type="pres">
      <dgm:prSet presAssocID="{F1005E2B-C662-4367-AD84-C6416B85744F}" presName="hierChild5" presStyleCnt="0"/>
      <dgm:spPr/>
    </dgm:pt>
    <dgm:pt modelId="{FE58748C-A888-42D6-9F7F-454A69D13A0D}" type="pres">
      <dgm:prSet presAssocID="{FF994061-5CB8-4AF3-9C17-CD3878D0B894}" presName="hierChild5" presStyleCnt="0"/>
      <dgm:spPr/>
    </dgm:pt>
    <dgm:pt modelId="{86FD3EC2-0BCE-4BBA-BBA0-2AF6B631C87F}" type="pres">
      <dgm:prSet presAssocID="{EC296F9E-1F84-4C9A-A5AB-30675589AAF1}" presName="Name37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9F41867A-CB58-4136-8EC2-6C933AF9380D}" type="pres">
      <dgm:prSet presAssocID="{8F88EDC6-6CD2-48AA-8A64-D56BECCBAF58}" presName="hierRoot2" presStyleCnt="0">
        <dgm:presLayoutVars>
          <dgm:hierBranch val="init"/>
        </dgm:presLayoutVars>
      </dgm:prSet>
      <dgm:spPr/>
    </dgm:pt>
    <dgm:pt modelId="{91CAB7BF-A3D7-4F5C-90D7-98C19A37D08E}" type="pres">
      <dgm:prSet presAssocID="{8F88EDC6-6CD2-48AA-8A64-D56BECCBAF58}" presName="rootComposite" presStyleCnt="0"/>
      <dgm:spPr/>
    </dgm:pt>
    <dgm:pt modelId="{0765D085-62BC-4B0A-86E7-20DE4758435A}" type="pres">
      <dgm:prSet presAssocID="{8F88EDC6-6CD2-48AA-8A64-D56BECCBAF58}" presName="rootText" presStyleLbl="node2" presStyleIdx="1" presStyleCnt="2" custLinFactX="68381" custLinFactNeighborX="100000" custLinFactNeighborY="1511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825DCC83-FC92-4882-9D52-F06244995440}" type="pres">
      <dgm:prSet presAssocID="{8F88EDC6-6CD2-48AA-8A64-D56BECCBAF58}" presName="rootConnector" presStyleLbl="node2" presStyleIdx="1" presStyleCnt="2"/>
      <dgm:spPr/>
      <dgm:t>
        <a:bodyPr/>
        <a:lstStyle/>
        <a:p>
          <a:pPr rtl="1"/>
          <a:endParaRPr lang="ar-IQ"/>
        </a:p>
      </dgm:t>
    </dgm:pt>
    <dgm:pt modelId="{891EA057-40AD-4378-B109-068FF9555C8A}" type="pres">
      <dgm:prSet presAssocID="{8F88EDC6-6CD2-48AA-8A64-D56BECCBAF58}" presName="hierChild4" presStyleCnt="0"/>
      <dgm:spPr/>
    </dgm:pt>
    <dgm:pt modelId="{04ED4A73-2BF8-4E86-9858-47F5A1B8A25D}" type="pres">
      <dgm:prSet presAssocID="{8F88EDC6-6CD2-48AA-8A64-D56BECCBAF58}" presName="hierChild5" presStyleCnt="0"/>
      <dgm:spPr/>
    </dgm:pt>
    <dgm:pt modelId="{464ADCE2-45D0-49E5-84B5-48281987B319}" type="pres">
      <dgm:prSet presAssocID="{76653CA6-13DD-4F89-9B53-2F5EAFBC9D72}" presName="hierChild3" presStyleCnt="0"/>
      <dgm:spPr/>
    </dgm:pt>
  </dgm:ptLst>
  <dgm:cxnLst>
    <dgm:cxn modelId="{2FD06882-3C2C-4A82-84B8-551C575D4A6D}" type="presOf" srcId="{8F88EDC6-6CD2-48AA-8A64-D56BECCBAF58}" destId="{0765D085-62BC-4B0A-86E7-20DE4758435A}" srcOrd="0" destOrd="0" presId="urn:microsoft.com/office/officeart/2005/8/layout/orgChart1"/>
    <dgm:cxn modelId="{852BAD37-57EA-4EEE-845F-5BE1739B99B5}" type="presOf" srcId="{F1005E2B-C662-4367-AD84-C6416B85744F}" destId="{1E84BEF4-36FA-4A41-A084-9876EDBC27C5}" srcOrd="0" destOrd="0" presId="urn:microsoft.com/office/officeart/2005/8/layout/orgChart1"/>
    <dgm:cxn modelId="{1FC0FB2B-2EA6-4953-AF73-8D1032FB48EA}" type="presOf" srcId="{F1005E2B-C662-4367-AD84-C6416B85744F}" destId="{2A090FFD-E0D7-42A0-817A-6891D18D97CE}" srcOrd="1" destOrd="0" presId="urn:microsoft.com/office/officeart/2005/8/layout/orgChart1"/>
    <dgm:cxn modelId="{876C8B91-6B7E-4DE6-AB51-D95692E47B1B}" type="presOf" srcId="{E1C221E7-D363-4F58-88C7-AF9E1C9640F8}" destId="{3A3AFAD6-47E1-43FF-BDA6-896D6F361531}" srcOrd="1" destOrd="0" presId="urn:microsoft.com/office/officeart/2005/8/layout/orgChart1"/>
    <dgm:cxn modelId="{2BE2846C-73BD-4439-84C6-BDF63211F904}" srcId="{76653CA6-13DD-4F89-9B53-2F5EAFBC9D72}" destId="{8F88EDC6-6CD2-48AA-8A64-D56BECCBAF58}" srcOrd="1" destOrd="0" parTransId="{EC296F9E-1F84-4C9A-A5AB-30675589AAF1}" sibTransId="{148E115A-1B53-495F-B548-6B7919EC4F0F}"/>
    <dgm:cxn modelId="{13C538F3-7697-4E34-B388-AB98873DE7B3}" type="presOf" srcId="{76653CA6-13DD-4F89-9B53-2F5EAFBC9D72}" destId="{0D32ECA4-D37F-4DC4-8C29-CBA9300749A0}" srcOrd="1" destOrd="0" presId="urn:microsoft.com/office/officeart/2005/8/layout/orgChart1"/>
    <dgm:cxn modelId="{34B886CE-585E-4CBB-A031-7A37E909D99A}" srcId="{FF994061-5CB8-4AF3-9C17-CD3878D0B894}" destId="{E1C221E7-D363-4F58-88C7-AF9E1C9640F8}" srcOrd="0" destOrd="0" parTransId="{0888CB16-98E2-4696-A6AA-D3CA34AE6F75}" sibTransId="{26A50DA3-0297-4130-8F7B-4B5989208B6E}"/>
    <dgm:cxn modelId="{DB0F9527-4ACF-4B7E-AA98-47C40F487F12}" type="presOf" srcId="{EC296F9E-1F84-4C9A-A5AB-30675589AAF1}" destId="{86FD3EC2-0BCE-4BBA-BBA0-2AF6B631C87F}" srcOrd="0" destOrd="0" presId="urn:microsoft.com/office/officeart/2005/8/layout/orgChart1"/>
    <dgm:cxn modelId="{FB9DB741-A5DF-4CE3-87B1-449F1F00AF84}" type="presOf" srcId="{0888CB16-98E2-4696-A6AA-D3CA34AE6F75}" destId="{7FD3E486-1FB6-4869-B115-4D46D0B66F84}" srcOrd="0" destOrd="0" presId="urn:microsoft.com/office/officeart/2005/8/layout/orgChart1"/>
    <dgm:cxn modelId="{72662411-B27F-4570-A788-A202852F8981}" srcId="{B0A0C803-C9C1-40D3-BBE4-E00A87F51325}" destId="{76653CA6-13DD-4F89-9B53-2F5EAFBC9D72}" srcOrd="0" destOrd="0" parTransId="{11D10B04-53A0-4449-897C-20735626ECA0}" sibTransId="{AEFCD9CE-50F5-4091-A9DF-D540C33D2C35}"/>
    <dgm:cxn modelId="{BC5A6CC1-CEDC-4220-89F2-A9DAEF6CCD90}" type="presOf" srcId="{E1C221E7-D363-4F58-88C7-AF9E1C9640F8}" destId="{7CEF0E2D-0787-4045-B0D1-35F45311CA0F}" srcOrd="0" destOrd="0" presId="urn:microsoft.com/office/officeart/2005/8/layout/orgChart1"/>
    <dgm:cxn modelId="{50EB576E-64A2-4624-AF1F-A7630EB78F6A}" type="presOf" srcId="{76653CA6-13DD-4F89-9B53-2F5EAFBC9D72}" destId="{130AA780-B24C-4794-996A-D71B77D1A52E}" srcOrd="0" destOrd="0" presId="urn:microsoft.com/office/officeart/2005/8/layout/orgChart1"/>
    <dgm:cxn modelId="{DBFF0D04-D667-4AA4-8A9D-B4E92FEA53E7}" srcId="{76653CA6-13DD-4F89-9B53-2F5EAFBC9D72}" destId="{FF994061-5CB8-4AF3-9C17-CD3878D0B894}" srcOrd="0" destOrd="0" parTransId="{1C6946B3-A5A2-472B-A28B-2B476BB732B0}" sibTransId="{3954AFFB-9082-4EE2-9D6C-407FD18C7882}"/>
    <dgm:cxn modelId="{D762C1D3-12B2-4D94-A1B4-75B7E29FAEA1}" type="presOf" srcId="{1226D4AD-87E3-4C85-B99A-95DC04A04C9B}" destId="{4299D9AD-7F36-4537-805F-16BC541D40A0}" srcOrd="0" destOrd="0" presId="urn:microsoft.com/office/officeart/2005/8/layout/orgChart1"/>
    <dgm:cxn modelId="{07A170EC-FDBE-4DC8-95DD-EB15BB975CE8}" type="presOf" srcId="{B0A0C803-C9C1-40D3-BBE4-E00A87F51325}" destId="{71F30F41-1D52-4B27-93C3-10935AAECD48}" srcOrd="0" destOrd="0" presId="urn:microsoft.com/office/officeart/2005/8/layout/orgChart1"/>
    <dgm:cxn modelId="{B81004A6-E1D3-42E9-B777-7182F7318360}" type="presOf" srcId="{FF994061-5CB8-4AF3-9C17-CD3878D0B894}" destId="{EAB4A439-6D2B-447C-90ED-F5374E9F86C7}" srcOrd="1" destOrd="0" presId="urn:microsoft.com/office/officeart/2005/8/layout/orgChart1"/>
    <dgm:cxn modelId="{51C3CDE5-2CB1-4618-8814-2B307EC8E7DF}" type="presOf" srcId="{1C6946B3-A5A2-472B-A28B-2B476BB732B0}" destId="{9C917D33-C0F7-4024-929B-0C3AF5145D9D}" srcOrd="0" destOrd="0" presId="urn:microsoft.com/office/officeart/2005/8/layout/orgChart1"/>
    <dgm:cxn modelId="{DE29BF4E-0DD7-4655-B170-0F14DF349D45}" srcId="{FF994061-5CB8-4AF3-9C17-CD3878D0B894}" destId="{F1005E2B-C662-4367-AD84-C6416B85744F}" srcOrd="1" destOrd="0" parTransId="{1226D4AD-87E3-4C85-B99A-95DC04A04C9B}" sibTransId="{9F8F63C5-6059-4E9C-98C4-73896F208259}"/>
    <dgm:cxn modelId="{CF74497A-E968-4794-B9A1-A104CE63C542}" type="presOf" srcId="{8F88EDC6-6CD2-48AA-8A64-D56BECCBAF58}" destId="{825DCC83-FC92-4882-9D52-F06244995440}" srcOrd="1" destOrd="0" presId="urn:microsoft.com/office/officeart/2005/8/layout/orgChart1"/>
    <dgm:cxn modelId="{C4E71ED1-8EA0-49AD-B426-F35175750A5F}" type="presOf" srcId="{FF994061-5CB8-4AF3-9C17-CD3878D0B894}" destId="{31A1F557-3A34-40B3-B561-5A245BC9C184}" srcOrd="0" destOrd="0" presId="urn:microsoft.com/office/officeart/2005/8/layout/orgChart1"/>
    <dgm:cxn modelId="{5C3A376B-4FF9-47DA-9C1D-88C67D951EDE}" type="presParOf" srcId="{71F30F41-1D52-4B27-93C3-10935AAECD48}" destId="{F5B4BB7C-1480-46B6-9096-5C6D97D0A0A3}" srcOrd="0" destOrd="0" presId="urn:microsoft.com/office/officeart/2005/8/layout/orgChart1"/>
    <dgm:cxn modelId="{976A33E7-A112-42F1-8BDF-842E5DB47A25}" type="presParOf" srcId="{F5B4BB7C-1480-46B6-9096-5C6D97D0A0A3}" destId="{B8626452-C04A-40AE-A5CD-41E882FE7189}" srcOrd="0" destOrd="0" presId="urn:microsoft.com/office/officeart/2005/8/layout/orgChart1"/>
    <dgm:cxn modelId="{268E5331-F59C-46F8-831E-59663C9F02EF}" type="presParOf" srcId="{B8626452-C04A-40AE-A5CD-41E882FE7189}" destId="{130AA780-B24C-4794-996A-D71B77D1A52E}" srcOrd="0" destOrd="0" presId="urn:microsoft.com/office/officeart/2005/8/layout/orgChart1"/>
    <dgm:cxn modelId="{2FE6858D-5AA3-404E-B8CB-07059EE6164A}" type="presParOf" srcId="{B8626452-C04A-40AE-A5CD-41E882FE7189}" destId="{0D32ECA4-D37F-4DC4-8C29-CBA9300749A0}" srcOrd="1" destOrd="0" presId="urn:microsoft.com/office/officeart/2005/8/layout/orgChart1"/>
    <dgm:cxn modelId="{1EA00BA2-EB58-4777-85D6-3FB91E51EC3F}" type="presParOf" srcId="{F5B4BB7C-1480-46B6-9096-5C6D97D0A0A3}" destId="{10608640-9DF9-4D17-BF6F-64CCDB10E175}" srcOrd="1" destOrd="0" presId="urn:microsoft.com/office/officeart/2005/8/layout/orgChart1"/>
    <dgm:cxn modelId="{8B3482AA-682C-499C-A35B-CAF7ECAE9716}" type="presParOf" srcId="{10608640-9DF9-4D17-BF6F-64CCDB10E175}" destId="{9C917D33-C0F7-4024-929B-0C3AF5145D9D}" srcOrd="0" destOrd="0" presId="urn:microsoft.com/office/officeart/2005/8/layout/orgChart1"/>
    <dgm:cxn modelId="{FE9D45BC-DBE1-4EA5-B56B-85760291DA6C}" type="presParOf" srcId="{10608640-9DF9-4D17-BF6F-64CCDB10E175}" destId="{F0071CE9-F822-4D29-BC2E-622F4C8E82D7}" srcOrd="1" destOrd="0" presId="urn:microsoft.com/office/officeart/2005/8/layout/orgChart1"/>
    <dgm:cxn modelId="{45416D38-20DD-468A-AC7D-21CDFD940362}" type="presParOf" srcId="{F0071CE9-F822-4D29-BC2E-622F4C8E82D7}" destId="{CE41CC55-54AE-41A4-8EE6-C3AD2354AE0D}" srcOrd="0" destOrd="0" presId="urn:microsoft.com/office/officeart/2005/8/layout/orgChart1"/>
    <dgm:cxn modelId="{47DF030A-0CC1-41B4-9A02-03522FFB23E7}" type="presParOf" srcId="{CE41CC55-54AE-41A4-8EE6-C3AD2354AE0D}" destId="{31A1F557-3A34-40B3-B561-5A245BC9C184}" srcOrd="0" destOrd="0" presId="urn:microsoft.com/office/officeart/2005/8/layout/orgChart1"/>
    <dgm:cxn modelId="{BBB27414-6D28-413D-8D19-DB2EF7FA73EF}" type="presParOf" srcId="{CE41CC55-54AE-41A4-8EE6-C3AD2354AE0D}" destId="{EAB4A439-6D2B-447C-90ED-F5374E9F86C7}" srcOrd="1" destOrd="0" presId="urn:microsoft.com/office/officeart/2005/8/layout/orgChart1"/>
    <dgm:cxn modelId="{85F19F0B-398B-401F-8BC4-405259C5F16F}" type="presParOf" srcId="{F0071CE9-F822-4D29-BC2E-622F4C8E82D7}" destId="{841F6B20-D604-4628-BA9D-31ECCDA36D26}" srcOrd="1" destOrd="0" presId="urn:microsoft.com/office/officeart/2005/8/layout/orgChart1"/>
    <dgm:cxn modelId="{238138DB-BD6A-418A-84FE-1B7C666DC2A8}" type="presParOf" srcId="{841F6B20-D604-4628-BA9D-31ECCDA36D26}" destId="{7FD3E486-1FB6-4869-B115-4D46D0B66F84}" srcOrd="0" destOrd="0" presId="urn:microsoft.com/office/officeart/2005/8/layout/orgChart1"/>
    <dgm:cxn modelId="{1BC1D2A2-4DE4-4664-832C-2E4ACA8B2D29}" type="presParOf" srcId="{841F6B20-D604-4628-BA9D-31ECCDA36D26}" destId="{603F527C-C1E8-41FF-990C-6FC80FB3020E}" srcOrd="1" destOrd="0" presId="urn:microsoft.com/office/officeart/2005/8/layout/orgChart1"/>
    <dgm:cxn modelId="{EF8D99E5-C697-419E-9039-97C9DF3F0C7D}" type="presParOf" srcId="{603F527C-C1E8-41FF-990C-6FC80FB3020E}" destId="{C3A2576B-2C16-42EE-B528-B2791E30F4FB}" srcOrd="0" destOrd="0" presId="urn:microsoft.com/office/officeart/2005/8/layout/orgChart1"/>
    <dgm:cxn modelId="{520680B3-BD62-4B06-B88A-8786497441BD}" type="presParOf" srcId="{C3A2576B-2C16-42EE-B528-B2791E30F4FB}" destId="{7CEF0E2D-0787-4045-B0D1-35F45311CA0F}" srcOrd="0" destOrd="0" presId="urn:microsoft.com/office/officeart/2005/8/layout/orgChart1"/>
    <dgm:cxn modelId="{7D8C38C3-FDB1-4C0D-B94C-85EA6C20A48C}" type="presParOf" srcId="{C3A2576B-2C16-42EE-B528-B2791E30F4FB}" destId="{3A3AFAD6-47E1-43FF-BDA6-896D6F361531}" srcOrd="1" destOrd="0" presId="urn:microsoft.com/office/officeart/2005/8/layout/orgChart1"/>
    <dgm:cxn modelId="{91D3E631-411E-4C33-9493-2D6CC36726CD}" type="presParOf" srcId="{603F527C-C1E8-41FF-990C-6FC80FB3020E}" destId="{6AF2AAC7-A563-429E-906C-73BC19DDAA45}" srcOrd="1" destOrd="0" presId="urn:microsoft.com/office/officeart/2005/8/layout/orgChart1"/>
    <dgm:cxn modelId="{0FFA166B-157E-4E3C-9ADC-B5460FE32344}" type="presParOf" srcId="{603F527C-C1E8-41FF-990C-6FC80FB3020E}" destId="{C856F8D7-4BDC-4FC1-84FC-10B876123B16}" srcOrd="2" destOrd="0" presId="urn:microsoft.com/office/officeart/2005/8/layout/orgChart1"/>
    <dgm:cxn modelId="{368C5B39-BD4C-4D6E-A4A7-FBE5A35094C5}" type="presParOf" srcId="{841F6B20-D604-4628-BA9D-31ECCDA36D26}" destId="{4299D9AD-7F36-4537-805F-16BC541D40A0}" srcOrd="2" destOrd="0" presId="urn:microsoft.com/office/officeart/2005/8/layout/orgChart1"/>
    <dgm:cxn modelId="{7533DF2A-4448-4708-A9DC-B85690BE1D4D}" type="presParOf" srcId="{841F6B20-D604-4628-BA9D-31ECCDA36D26}" destId="{2D464701-74E4-4BE7-A709-64A6D17FD860}" srcOrd="3" destOrd="0" presId="urn:microsoft.com/office/officeart/2005/8/layout/orgChart1"/>
    <dgm:cxn modelId="{5DB0B376-DBD7-4071-AAB8-3281B6C2B58D}" type="presParOf" srcId="{2D464701-74E4-4BE7-A709-64A6D17FD860}" destId="{C83389EF-7A3F-4068-8578-9511881F9B12}" srcOrd="0" destOrd="0" presId="urn:microsoft.com/office/officeart/2005/8/layout/orgChart1"/>
    <dgm:cxn modelId="{1B7898DA-708C-460E-869C-5FF49C8C3663}" type="presParOf" srcId="{C83389EF-7A3F-4068-8578-9511881F9B12}" destId="{1E84BEF4-36FA-4A41-A084-9876EDBC27C5}" srcOrd="0" destOrd="0" presId="urn:microsoft.com/office/officeart/2005/8/layout/orgChart1"/>
    <dgm:cxn modelId="{D8D7ACD0-83F5-402B-B537-CD5C68B24309}" type="presParOf" srcId="{C83389EF-7A3F-4068-8578-9511881F9B12}" destId="{2A090FFD-E0D7-42A0-817A-6891D18D97CE}" srcOrd="1" destOrd="0" presId="urn:microsoft.com/office/officeart/2005/8/layout/orgChart1"/>
    <dgm:cxn modelId="{FCEFAF8B-264F-4B99-B4AD-BD3AD2570F70}" type="presParOf" srcId="{2D464701-74E4-4BE7-A709-64A6D17FD860}" destId="{8ACC622B-9B67-4B67-BD67-066048EFCE84}" srcOrd="1" destOrd="0" presId="urn:microsoft.com/office/officeart/2005/8/layout/orgChart1"/>
    <dgm:cxn modelId="{47A7013C-A30C-4F84-8424-CDD4A76F7854}" type="presParOf" srcId="{2D464701-74E4-4BE7-A709-64A6D17FD860}" destId="{DCD258C5-7F6C-4F34-80AC-D2251919D3D5}" srcOrd="2" destOrd="0" presId="urn:microsoft.com/office/officeart/2005/8/layout/orgChart1"/>
    <dgm:cxn modelId="{D8DBF06C-FC47-4C8C-A744-6510255B8F88}" type="presParOf" srcId="{F0071CE9-F822-4D29-BC2E-622F4C8E82D7}" destId="{FE58748C-A888-42D6-9F7F-454A69D13A0D}" srcOrd="2" destOrd="0" presId="urn:microsoft.com/office/officeart/2005/8/layout/orgChart1"/>
    <dgm:cxn modelId="{A21F773A-59B8-40A2-B93C-56670954A549}" type="presParOf" srcId="{10608640-9DF9-4D17-BF6F-64CCDB10E175}" destId="{86FD3EC2-0BCE-4BBA-BBA0-2AF6B631C87F}" srcOrd="2" destOrd="0" presId="urn:microsoft.com/office/officeart/2005/8/layout/orgChart1"/>
    <dgm:cxn modelId="{0D7C32D5-788F-4310-B3E9-39899C8BAFA3}" type="presParOf" srcId="{10608640-9DF9-4D17-BF6F-64CCDB10E175}" destId="{9F41867A-CB58-4136-8EC2-6C933AF9380D}" srcOrd="3" destOrd="0" presId="urn:microsoft.com/office/officeart/2005/8/layout/orgChart1"/>
    <dgm:cxn modelId="{787ADE93-99FC-4799-A6D8-1DF24E068425}" type="presParOf" srcId="{9F41867A-CB58-4136-8EC2-6C933AF9380D}" destId="{91CAB7BF-A3D7-4F5C-90D7-98C19A37D08E}" srcOrd="0" destOrd="0" presId="urn:microsoft.com/office/officeart/2005/8/layout/orgChart1"/>
    <dgm:cxn modelId="{51AA376A-3C82-42A2-BCC9-6DF1D76C5ED3}" type="presParOf" srcId="{91CAB7BF-A3D7-4F5C-90D7-98C19A37D08E}" destId="{0765D085-62BC-4B0A-86E7-20DE4758435A}" srcOrd="0" destOrd="0" presId="urn:microsoft.com/office/officeart/2005/8/layout/orgChart1"/>
    <dgm:cxn modelId="{793E5847-A1C6-41F5-91BA-B583ED4FA5AA}" type="presParOf" srcId="{91CAB7BF-A3D7-4F5C-90D7-98C19A37D08E}" destId="{825DCC83-FC92-4882-9D52-F06244995440}" srcOrd="1" destOrd="0" presId="urn:microsoft.com/office/officeart/2005/8/layout/orgChart1"/>
    <dgm:cxn modelId="{4028810F-A397-4833-9F88-853F365E27ED}" type="presParOf" srcId="{9F41867A-CB58-4136-8EC2-6C933AF9380D}" destId="{891EA057-40AD-4378-B109-068FF9555C8A}" srcOrd="1" destOrd="0" presId="urn:microsoft.com/office/officeart/2005/8/layout/orgChart1"/>
    <dgm:cxn modelId="{CA0CA4AF-4D8E-4388-B236-10567E30B907}" type="presParOf" srcId="{9F41867A-CB58-4136-8EC2-6C933AF9380D}" destId="{04ED4A73-2BF8-4E86-9858-47F5A1B8A25D}" srcOrd="2" destOrd="0" presId="urn:microsoft.com/office/officeart/2005/8/layout/orgChart1"/>
    <dgm:cxn modelId="{E449A5C4-A2F9-41D8-904A-97645EBF561C}" type="presParOf" srcId="{F5B4BB7C-1480-46B6-9096-5C6D97D0A0A3}" destId="{464ADCE2-45D0-49E5-84B5-48281987B31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9CF4B8-3161-4792-8BA3-DCA6F8BFE23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AECE322-2A3D-41F4-9280-7105EEDE7FAA}">
      <dgm:prSet phldrT="[Text]"/>
      <dgm:spPr/>
      <dgm:t>
        <a:bodyPr/>
        <a:lstStyle/>
        <a:p>
          <a:pPr rtl="1"/>
          <a:r>
            <a:rPr lang="ar-IQ" dirty="0" smtClean="0"/>
            <a:t>الضمير </a:t>
          </a:r>
          <a:endParaRPr lang="ar-IQ" dirty="0"/>
        </a:p>
      </dgm:t>
    </dgm:pt>
    <dgm:pt modelId="{CA4FAD91-442B-4C7C-B016-B73FCB2773C6}" type="parTrans" cxnId="{3DEDDED2-0895-44F4-8543-FA43C5CE9387}">
      <dgm:prSet/>
      <dgm:spPr/>
      <dgm:t>
        <a:bodyPr/>
        <a:lstStyle/>
        <a:p>
          <a:pPr rtl="1"/>
          <a:endParaRPr lang="ar-IQ"/>
        </a:p>
      </dgm:t>
    </dgm:pt>
    <dgm:pt modelId="{27619690-226D-4DDB-848F-5FAB466C4169}" type="sibTrans" cxnId="{3DEDDED2-0895-44F4-8543-FA43C5CE9387}">
      <dgm:prSet/>
      <dgm:spPr/>
      <dgm:t>
        <a:bodyPr/>
        <a:lstStyle/>
        <a:p>
          <a:pPr rtl="1"/>
          <a:endParaRPr lang="ar-IQ"/>
        </a:p>
      </dgm:t>
    </dgm:pt>
    <dgm:pt modelId="{40F4E986-F08F-4979-B214-9ACC3038B951}">
      <dgm:prSet phldrT="[Text]"/>
      <dgm:spPr/>
      <dgm:t>
        <a:bodyPr/>
        <a:lstStyle/>
        <a:p>
          <a:pPr rtl="1"/>
          <a:r>
            <a:rPr lang="ar-IQ" dirty="0" smtClean="0"/>
            <a:t>مستتر</a:t>
          </a:r>
          <a:endParaRPr lang="ar-IQ" dirty="0"/>
        </a:p>
      </dgm:t>
    </dgm:pt>
    <dgm:pt modelId="{2B1B1810-1742-41F8-A1AB-43D41A40702C}" type="parTrans" cxnId="{7A036FD2-90AE-444E-9E31-0F552D7EC359}">
      <dgm:prSet/>
      <dgm:spPr/>
      <dgm:t>
        <a:bodyPr/>
        <a:lstStyle/>
        <a:p>
          <a:pPr rtl="1"/>
          <a:endParaRPr lang="ar-IQ"/>
        </a:p>
      </dgm:t>
    </dgm:pt>
    <dgm:pt modelId="{B5A5C920-F328-4192-AA29-D82EB6767A5E}" type="sibTrans" cxnId="{7A036FD2-90AE-444E-9E31-0F552D7EC359}">
      <dgm:prSet/>
      <dgm:spPr/>
      <dgm:t>
        <a:bodyPr/>
        <a:lstStyle/>
        <a:p>
          <a:pPr rtl="1"/>
          <a:endParaRPr lang="ar-IQ"/>
        </a:p>
      </dgm:t>
    </dgm:pt>
    <dgm:pt modelId="{D6FBA67C-F6AE-4EE0-BF71-5E374423DD08}">
      <dgm:prSet/>
      <dgm:spPr/>
      <dgm:t>
        <a:bodyPr/>
        <a:lstStyle/>
        <a:p>
          <a:pPr rtl="1"/>
          <a:r>
            <a:rPr lang="ar-IQ" dirty="0" smtClean="0"/>
            <a:t>متصل </a:t>
          </a:r>
          <a:endParaRPr lang="ar-IQ" dirty="0"/>
        </a:p>
      </dgm:t>
    </dgm:pt>
    <dgm:pt modelId="{CCC51C1E-54F1-405C-8502-B6E47F94E900}" type="parTrans" cxnId="{8EDA46E0-2368-4A75-8136-A8E053BBB962}">
      <dgm:prSet/>
      <dgm:spPr/>
      <dgm:t>
        <a:bodyPr/>
        <a:lstStyle/>
        <a:p>
          <a:pPr rtl="1"/>
          <a:endParaRPr lang="ar-IQ"/>
        </a:p>
      </dgm:t>
    </dgm:pt>
    <dgm:pt modelId="{4147FA85-A0B2-4943-B012-CB3D54312DDB}" type="sibTrans" cxnId="{8EDA46E0-2368-4A75-8136-A8E053BBB962}">
      <dgm:prSet/>
      <dgm:spPr/>
      <dgm:t>
        <a:bodyPr/>
        <a:lstStyle/>
        <a:p>
          <a:pPr rtl="1"/>
          <a:endParaRPr lang="ar-IQ"/>
        </a:p>
      </dgm:t>
    </dgm:pt>
    <dgm:pt modelId="{38D89F8F-2258-4F9D-B88A-8A19CC78E01C}">
      <dgm:prSet/>
      <dgm:spPr/>
      <dgm:t>
        <a:bodyPr/>
        <a:lstStyle/>
        <a:p>
          <a:pPr rtl="1"/>
          <a:r>
            <a:rPr lang="ar-IQ" dirty="0" smtClean="0"/>
            <a:t>بارز</a:t>
          </a:r>
          <a:endParaRPr lang="ar-IQ" dirty="0"/>
        </a:p>
      </dgm:t>
    </dgm:pt>
    <dgm:pt modelId="{67DCD569-BB3D-463B-89A4-9C1F0FD05E0F}" type="parTrans" cxnId="{99BC41B3-B1EE-4E9D-B4CD-3624FA0B3884}">
      <dgm:prSet/>
      <dgm:spPr/>
      <dgm:t>
        <a:bodyPr/>
        <a:lstStyle/>
        <a:p>
          <a:pPr rtl="1"/>
          <a:endParaRPr lang="ar-IQ"/>
        </a:p>
      </dgm:t>
    </dgm:pt>
    <dgm:pt modelId="{3C874D08-F62A-45DB-B605-E54A5C7F6FED}" type="sibTrans" cxnId="{99BC41B3-B1EE-4E9D-B4CD-3624FA0B3884}">
      <dgm:prSet/>
      <dgm:spPr/>
      <dgm:t>
        <a:bodyPr/>
        <a:lstStyle/>
        <a:p>
          <a:pPr rtl="1"/>
          <a:endParaRPr lang="ar-IQ"/>
        </a:p>
      </dgm:t>
    </dgm:pt>
    <dgm:pt modelId="{2D7CD107-697F-4E49-8B85-6905C4F4CF85}" type="asst">
      <dgm:prSet/>
      <dgm:spPr/>
      <dgm:t>
        <a:bodyPr/>
        <a:lstStyle/>
        <a:p>
          <a:pPr rtl="1"/>
          <a:r>
            <a:rPr lang="ar-IQ" dirty="0" smtClean="0"/>
            <a:t>منفصل</a:t>
          </a:r>
          <a:endParaRPr lang="ar-IQ" dirty="0"/>
        </a:p>
      </dgm:t>
    </dgm:pt>
    <dgm:pt modelId="{26A75FC9-541A-4FBC-8E6B-ADA914DC6552}" type="parTrans" cxnId="{63A6AFD8-8C31-4F98-81DE-C68BDA7C3444}">
      <dgm:prSet/>
      <dgm:spPr/>
      <dgm:t>
        <a:bodyPr/>
        <a:lstStyle/>
        <a:p>
          <a:pPr rtl="1"/>
          <a:endParaRPr lang="ar-IQ"/>
        </a:p>
      </dgm:t>
    </dgm:pt>
    <dgm:pt modelId="{390E5740-C6EE-4C79-B25D-BBF9F4EBF423}" type="sibTrans" cxnId="{63A6AFD8-8C31-4F98-81DE-C68BDA7C3444}">
      <dgm:prSet/>
      <dgm:spPr/>
      <dgm:t>
        <a:bodyPr/>
        <a:lstStyle/>
        <a:p>
          <a:pPr rtl="1"/>
          <a:endParaRPr lang="ar-IQ"/>
        </a:p>
      </dgm:t>
    </dgm:pt>
    <dgm:pt modelId="{DBAB5D65-7A11-42FD-A18A-545E2EAF03DB}" type="asst">
      <dgm:prSet/>
      <dgm:spPr/>
      <dgm:t>
        <a:bodyPr/>
        <a:lstStyle/>
        <a:p>
          <a:pPr rtl="1"/>
          <a:r>
            <a:rPr lang="ar-IQ" smtClean="0"/>
            <a:t>بالاسم والحرف</a:t>
          </a:r>
        </a:p>
      </dgm:t>
    </dgm:pt>
    <dgm:pt modelId="{481618A2-3AA3-4176-BE82-B707AA3FA9B7}" type="parTrans" cxnId="{EF156109-4949-4112-9161-AC68F9B8CC2D}">
      <dgm:prSet/>
      <dgm:spPr/>
      <dgm:t>
        <a:bodyPr/>
        <a:lstStyle/>
        <a:p>
          <a:pPr rtl="1"/>
          <a:endParaRPr lang="ar-IQ"/>
        </a:p>
      </dgm:t>
    </dgm:pt>
    <dgm:pt modelId="{CD9229E9-E3DE-4254-A482-617FC0F4DF22}" type="sibTrans" cxnId="{EF156109-4949-4112-9161-AC68F9B8CC2D}">
      <dgm:prSet/>
      <dgm:spPr/>
      <dgm:t>
        <a:bodyPr/>
        <a:lstStyle/>
        <a:p>
          <a:pPr rtl="1"/>
          <a:endParaRPr lang="ar-IQ"/>
        </a:p>
      </dgm:t>
    </dgm:pt>
    <dgm:pt modelId="{96A2F3AD-1401-4F63-876F-4E85C2F4615C}" type="asst">
      <dgm:prSet/>
      <dgm:spPr/>
      <dgm:t>
        <a:bodyPr/>
        <a:lstStyle/>
        <a:p>
          <a:pPr rtl="1"/>
          <a:r>
            <a:rPr lang="ar-IQ" dirty="0" smtClean="0"/>
            <a:t>بالفعل</a:t>
          </a:r>
          <a:endParaRPr lang="ar-IQ" dirty="0"/>
        </a:p>
      </dgm:t>
    </dgm:pt>
    <dgm:pt modelId="{F785E92D-4BA8-41E2-A072-906935442435}" type="parTrans" cxnId="{DFFA3794-F1C0-4427-A192-C5795D1893C7}">
      <dgm:prSet/>
      <dgm:spPr/>
      <dgm:t>
        <a:bodyPr/>
        <a:lstStyle/>
        <a:p>
          <a:pPr rtl="1"/>
          <a:endParaRPr lang="ar-IQ"/>
        </a:p>
      </dgm:t>
    </dgm:pt>
    <dgm:pt modelId="{690FA605-4AD4-46B3-A7CA-9E5045606182}" type="sibTrans" cxnId="{DFFA3794-F1C0-4427-A192-C5795D1893C7}">
      <dgm:prSet/>
      <dgm:spPr/>
      <dgm:t>
        <a:bodyPr/>
        <a:lstStyle/>
        <a:p>
          <a:pPr rtl="1"/>
          <a:endParaRPr lang="ar-IQ"/>
        </a:p>
      </dgm:t>
    </dgm:pt>
    <dgm:pt modelId="{9754969B-C00B-44C5-9197-1640F8C593BF}" type="pres">
      <dgm:prSet presAssocID="{959CF4B8-3161-4792-8BA3-DCA6F8BFE2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3448CD34-A336-474D-BB82-4B450004E23A}" type="pres">
      <dgm:prSet presAssocID="{BAECE322-2A3D-41F4-9280-7105EEDE7FAA}" presName="hierRoot1" presStyleCnt="0">
        <dgm:presLayoutVars>
          <dgm:hierBranch val="init"/>
        </dgm:presLayoutVars>
      </dgm:prSet>
      <dgm:spPr/>
    </dgm:pt>
    <dgm:pt modelId="{5CFE3C81-B3F5-4D70-883D-AAB3EAD746D2}" type="pres">
      <dgm:prSet presAssocID="{BAECE322-2A3D-41F4-9280-7105EEDE7FAA}" presName="rootComposite1" presStyleCnt="0"/>
      <dgm:spPr/>
    </dgm:pt>
    <dgm:pt modelId="{123B7B74-D451-492B-A323-9D67C0964E8E}" type="pres">
      <dgm:prSet presAssocID="{BAECE322-2A3D-41F4-9280-7105EEDE7FAA}" presName="rootText1" presStyleLbl="node0" presStyleIdx="0" presStyleCnt="1" custScaleX="96201" custScaleY="75565" custLinFactNeighborX="-42599" custLinFactNeighborY="-8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102C0F8-15C3-4255-A472-48970761AF42}" type="pres">
      <dgm:prSet presAssocID="{BAECE322-2A3D-41F4-9280-7105EEDE7FAA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05133BBE-E950-4F70-88E7-FC05828064E7}" type="pres">
      <dgm:prSet presAssocID="{BAECE322-2A3D-41F4-9280-7105EEDE7FAA}" presName="hierChild2" presStyleCnt="0"/>
      <dgm:spPr/>
    </dgm:pt>
    <dgm:pt modelId="{3F7137EC-EAF6-4301-BB3B-42BD3AC9A3E6}" type="pres">
      <dgm:prSet presAssocID="{67DCD569-BB3D-463B-89A4-9C1F0FD05E0F}" presName="Name37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9605BC8F-318E-4870-BB9A-A98DE27F8A73}" type="pres">
      <dgm:prSet presAssocID="{38D89F8F-2258-4F9D-B88A-8A19CC78E01C}" presName="hierRoot2" presStyleCnt="0">
        <dgm:presLayoutVars>
          <dgm:hierBranch val="init"/>
        </dgm:presLayoutVars>
      </dgm:prSet>
      <dgm:spPr/>
    </dgm:pt>
    <dgm:pt modelId="{CA4CC1B1-2AB3-41F2-8236-9F0975780D1F}" type="pres">
      <dgm:prSet presAssocID="{38D89F8F-2258-4F9D-B88A-8A19CC78E01C}" presName="rootComposite" presStyleCnt="0"/>
      <dgm:spPr/>
    </dgm:pt>
    <dgm:pt modelId="{8360F440-B23E-484F-87EC-662F7C98A699}" type="pres">
      <dgm:prSet presAssocID="{38D89F8F-2258-4F9D-B88A-8A19CC78E01C}" presName="rootText" presStyleLbl="node2" presStyleIdx="0" presStyleCnt="2" custScaleX="72521" custScaleY="69038" custLinFactNeighborX="-65249" custLinFactNeighborY="5032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E780AD9-5858-4F9C-A699-795BF511029E}" type="pres">
      <dgm:prSet presAssocID="{38D89F8F-2258-4F9D-B88A-8A19CC78E01C}" presName="rootConnector" presStyleLbl="node2" presStyleIdx="0" presStyleCnt="2"/>
      <dgm:spPr/>
      <dgm:t>
        <a:bodyPr/>
        <a:lstStyle/>
        <a:p>
          <a:pPr rtl="1"/>
          <a:endParaRPr lang="ar-IQ"/>
        </a:p>
      </dgm:t>
    </dgm:pt>
    <dgm:pt modelId="{B6A93378-D691-451B-BFFC-A4B769FDE128}" type="pres">
      <dgm:prSet presAssocID="{38D89F8F-2258-4F9D-B88A-8A19CC78E01C}" presName="hierChild4" presStyleCnt="0"/>
      <dgm:spPr/>
    </dgm:pt>
    <dgm:pt modelId="{935B996D-4EBD-4015-88E5-1C4772702408}" type="pres">
      <dgm:prSet presAssocID="{CCC51C1E-54F1-405C-8502-B6E47F94E900}" presName="Name37" presStyleLbl="parChTrans1D3" presStyleIdx="0" presStyleCnt="2"/>
      <dgm:spPr/>
      <dgm:t>
        <a:bodyPr/>
        <a:lstStyle/>
        <a:p>
          <a:pPr rtl="1"/>
          <a:endParaRPr lang="ar-IQ"/>
        </a:p>
      </dgm:t>
    </dgm:pt>
    <dgm:pt modelId="{2B9A48F6-B843-4A3C-9BA4-5ED205417F6A}" type="pres">
      <dgm:prSet presAssocID="{D6FBA67C-F6AE-4EE0-BF71-5E374423DD08}" presName="hierRoot2" presStyleCnt="0">
        <dgm:presLayoutVars>
          <dgm:hierBranch val="init"/>
        </dgm:presLayoutVars>
      </dgm:prSet>
      <dgm:spPr/>
    </dgm:pt>
    <dgm:pt modelId="{47E6BD88-6B5A-4734-8EED-462558C7797F}" type="pres">
      <dgm:prSet presAssocID="{D6FBA67C-F6AE-4EE0-BF71-5E374423DD08}" presName="rootComposite" presStyleCnt="0"/>
      <dgm:spPr/>
    </dgm:pt>
    <dgm:pt modelId="{5A369B6D-6E03-4743-9711-B8487165FB64}" type="pres">
      <dgm:prSet presAssocID="{D6FBA67C-F6AE-4EE0-BF71-5E374423DD08}" presName="rootText" presStyleLbl="node3" presStyleIdx="0" presStyleCnt="1" custScaleX="76671" custScaleY="28538" custLinFactNeighborX="72735" custLinFactNeighborY="-9677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5FFFF59-991A-49C5-8F4F-83F124D7F37D}" type="pres">
      <dgm:prSet presAssocID="{D6FBA67C-F6AE-4EE0-BF71-5E374423DD08}" presName="rootConnector" presStyleLbl="node3" presStyleIdx="0" presStyleCnt="1"/>
      <dgm:spPr/>
      <dgm:t>
        <a:bodyPr/>
        <a:lstStyle/>
        <a:p>
          <a:pPr rtl="1"/>
          <a:endParaRPr lang="ar-IQ"/>
        </a:p>
      </dgm:t>
    </dgm:pt>
    <dgm:pt modelId="{F0547BFD-6177-44FB-A2F9-BD13039E59B9}" type="pres">
      <dgm:prSet presAssocID="{D6FBA67C-F6AE-4EE0-BF71-5E374423DD08}" presName="hierChild4" presStyleCnt="0"/>
      <dgm:spPr/>
    </dgm:pt>
    <dgm:pt modelId="{1BFBD6A9-BF21-4E11-BA17-EBF57B6216D4}" type="pres">
      <dgm:prSet presAssocID="{D6FBA67C-F6AE-4EE0-BF71-5E374423DD08}" presName="hierChild5" presStyleCnt="0"/>
      <dgm:spPr/>
    </dgm:pt>
    <dgm:pt modelId="{EC4E06DB-6A7A-40A9-9D66-41A2F24B931D}" type="pres">
      <dgm:prSet presAssocID="{481618A2-3AA3-4176-BE82-B707AA3FA9B7}" presName="Name111" presStyleLbl="parChTrans1D4" presStyleIdx="0" presStyleCnt="2"/>
      <dgm:spPr/>
      <dgm:t>
        <a:bodyPr/>
        <a:lstStyle/>
        <a:p>
          <a:pPr rtl="1"/>
          <a:endParaRPr lang="ar-IQ"/>
        </a:p>
      </dgm:t>
    </dgm:pt>
    <dgm:pt modelId="{677D0C58-EDC9-4169-ACAF-C2FCAFBC144F}" type="pres">
      <dgm:prSet presAssocID="{DBAB5D65-7A11-42FD-A18A-545E2EAF03DB}" presName="hierRoot3" presStyleCnt="0">
        <dgm:presLayoutVars>
          <dgm:hierBranch val="init"/>
        </dgm:presLayoutVars>
      </dgm:prSet>
      <dgm:spPr/>
    </dgm:pt>
    <dgm:pt modelId="{DFBC5116-2F1B-4E6C-938F-A2A2AB9084E4}" type="pres">
      <dgm:prSet presAssocID="{DBAB5D65-7A11-42FD-A18A-545E2EAF03DB}" presName="rootComposite3" presStyleCnt="0"/>
      <dgm:spPr/>
    </dgm:pt>
    <dgm:pt modelId="{8039AF14-1116-4DF5-A0A8-1B346A9954D1}" type="pres">
      <dgm:prSet presAssocID="{DBAB5D65-7A11-42FD-A18A-545E2EAF03DB}" presName="rootText3" presStyleLbl="asst3" presStyleIdx="0" presStyleCnt="2" custScaleX="66887" custScaleY="30231" custLinFactY="-17402" custLinFactNeighborX="2373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685DBAC-F731-49BB-A207-2CF6073418A5}" type="pres">
      <dgm:prSet presAssocID="{DBAB5D65-7A11-42FD-A18A-545E2EAF03DB}" presName="rootConnector3" presStyleLbl="asst3" presStyleIdx="0" presStyleCnt="2"/>
      <dgm:spPr/>
      <dgm:t>
        <a:bodyPr/>
        <a:lstStyle/>
        <a:p>
          <a:pPr rtl="1"/>
          <a:endParaRPr lang="ar-IQ"/>
        </a:p>
      </dgm:t>
    </dgm:pt>
    <dgm:pt modelId="{85F48826-FF11-4815-A4DA-E8607DB41452}" type="pres">
      <dgm:prSet presAssocID="{DBAB5D65-7A11-42FD-A18A-545E2EAF03DB}" presName="hierChild6" presStyleCnt="0"/>
      <dgm:spPr/>
    </dgm:pt>
    <dgm:pt modelId="{A5C99558-B2E7-4924-B886-3DE307F85048}" type="pres">
      <dgm:prSet presAssocID="{DBAB5D65-7A11-42FD-A18A-545E2EAF03DB}" presName="hierChild7" presStyleCnt="0"/>
      <dgm:spPr/>
    </dgm:pt>
    <dgm:pt modelId="{644A7233-6AA6-458B-95A0-979E1C46330F}" type="pres">
      <dgm:prSet presAssocID="{F785E92D-4BA8-41E2-A072-906935442435}" presName="Name111" presStyleLbl="parChTrans1D4" presStyleIdx="1" presStyleCnt="2"/>
      <dgm:spPr/>
      <dgm:t>
        <a:bodyPr/>
        <a:lstStyle/>
        <a:p>
          <a:pPr rtl="1"/>
          <a:endParaRPr lang="ar-IQ"/>
        </a:p>
      </dgm:t>
    </dgm:pt>
    <dgm:pt modelId="{46F952A9-D902-47D6-90F7-97DE6E49DBFB}" type="pres">
      <dgm:prSet presAssocID="{96A2F3AD-1401-4F63-876F-4E85C2F4615C}" presName="hierRoot3" presStyleCnt="0">
        <dgm:presLayoutVars>
          <dgm:hierBranch val="init"/>
        </dgm:presLayoutVars>
      </dgm:prSet>
      <dgm:spPr/>
    </dgm:pt>
    <dgm:pt modelId="{1070EB8B-A2A5-4F61-B0DA-62597A071201}" type="pres">
      <dgm:prSet presAssocID="{96A2F3AD-1401-4F63-876F-4E85C2F4615C}" presName="rootComposite3" presStyleCnt="0"/>
      <dgm:spPr/>
    </dgm:pt>
    <dgm:pt modelId="{5B5FA826-F922-4FD2-8F00-AC69431DC6B3}" type="pres">
      <dgm:prSet presAssocID="{96A2F3AD-1401-4F63-876F-4E85C2F4615C}" presName="rootText3" presStyleLbl="asst3" presStyleIdx="1" presStyleCnt="2" custScaleX="71723" custScaleY="34992" custLinFactX="7619" custLinFactY="-17402" custLinFactNeighborX="10000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91F676D-56D8-4224-A218-5DE254714ED8}" type="pres">
      <dgm:prSet presAssocID="{96A2F3AD-1401-4F63-876F-4E85C2F4615C}" presName="rootConnector3" presStyleLbl="asst3" presStyleIdx="1" presStyleCnt="2"/>
      <dgm:spPr/>
      <dgm:t>
        <a:bodyPr/>
        <a:lstStyle/>
        <a:p>
          <a:pPr rtl="1"/>
          <a:endParaRPr lang="ar-IQ"/>
        </a:p>
      </dgm:t>
    </dgm:pt>
    <dgm:pt modelId="{FEA569D7-55A1-4317-B55E-53BC6A65F2D1}" type="pres">
      <dgm:prSet presAssocID="{96A2F3AD-1401-4F63-876F-4E85C2F4615C}" presName="hierChild6" presStyleCnt="0"/>
      <dgm:spPr/>
    </dgm:pt>
    <dgm:pt modelId="{80332726-340C-4DC9-8B61-0404FDFC96FA}" type="pres">
      <dgm:prSet presAssocID="{96A2F3AD-1401-4F63-876F-4E85C2F4615C}" presName="hierChild7" presStyleCnt="0"/>
      <dgm:spPr/>
    </dgm:pt>
    <dgm:pt modelId="{40E58C58-C737-4BC5-8E7C-DDCC2AC5AE83}" type="pres">
      <dgm:prSet presAssocID="{38D89F8F-2258-4F9D-B88A-8A19CC78E01C}" presName="hierChild5" presStyleCnt="0"/>
      <dgm:spPr/>
    </dgm:pt>
    <dgm:pt modelId="{657220C2-C825-444C-8BCD-E8CFCBF290F0}" type="pres">
      <dgm:prSet presAssocID="{26A75FC9-541A-4FBC-8E6B-ADA914DC6552}" presName="Name111" presStyleLbl="parChTrans1D3" presStyleIdx="1" presStyleCnt="2"/>
      <dgm:spPr/>
      <dgm:t>
        <a:bodyPr/>
        <a:lstStyle/>
        <a:p>
          <a:pPr rtl="1"/>
          <a:endParaRPr lang="ar-IQ"/>
        </a:p>
      </dgm:t>
    </dgm:pt>
    <dgm:pt modelId="{71184292-2412-4573-927F-29A7B4FBDEC4}" type="pres">
      <dgm:prSet presAssocID="{2D7CD107-697F-4E49-8B85-6905C4F4CF85}" presName="hierRoot3" presStyleCnt="0">
        <dgm:presLayoutVars>
          <dgm:hierBranch val="init"/>
        </dgm:presLayoutVars>
      </dgm:prSet>
      <dgm:spPr/>
    </dgm:pt>
    <dgm:pt modelId="{8C3F6C42-4922-46A1-90C1-6A253779603A}" type="pres">
      <dgm:prSet presAssocID="{2D7CD107-697F-4E49-8B85-6905C4F4CF85}" presName="rootComposite3" presStyleCnt="0"/>
      <dgm:spPr/>
    </dgm:pt>
    <dgm:pt modelId="{8A221BD2-7059-4F91-8140-5E7A551DDA36}" type="pres">
      <dgm:prSet presAssocID="{2D7CD107-697F-4E49-8B85-6905C4F4CF85}" presName="rootText3" presStyleLbl="asst2" presStyleIdx="0" presStyleCnt="1" custScaleX="75934" custScaleY="47222" custLinFactNeighborX="-65970" custLinFactNeighborY="7576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9C191F4-67B0-4462-922D-FFF790A9D050}" type="pres">
      <dgm:prSet presAssocID="{2D7CD107-697F-4E49-8B85-6905C4F4CF85}" presName="rootConnector3" presStyleLbl="asst2" presStyleIdx="0" presStyleCnt="1"/>
      <dgm:spPr/>
      <dgm:t>
        <a:bodyPr/>
        <a:lstStyle/>
        <a:p>
          <a:pPr rtl="1"/>
          <a:endParaRPr lang="ar-IQ"/>
        </a:p>
      </dgm:t>
    </dgm:pt>
    <dgm:pt modelId="{B2816F47-ED16-4AE8-AEE5-67EED8A1DE74}" type="pres">
      <dgm:prSet presAssocID="{2D7CD107-697F-4E49-8B85-6905C4F4CF85}" presName="hierChild6" presStyleCnt="0"/>
      <dgm:spPr/>
    </dgm:pt>
    <dgm:pt modelId="{EEAAC390-3746-4189-A2C5-915E4CF271D1}" type="pres">
      <dgm:prSet presAssocID="{2D7CD107-697F-4E49-8B85-6905C4F4CF85}" presName="hierChild7" presStyleCnt="0"/>
      <dgm:spPr/>
    </dgm:pt>
    <dgm:pt modelId="{6CE87CBA-D836-46F4-8104-01BBEAB0623B}" type="pres">
      <dgm:prSet presAssocID="{2B1B1810-1742-41F8-A1AB-43D41A40702C}" presName="Name37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531464D1-D9CE-4363-A3C8-D9995E1ED1CB}" type="pres">
      <dgm:prSet presAssocID="{40F4E986-F08F-4979-B214-9ACC3038B951}" presName="hierRoot2" presStyleCnt="0">
        <dgm:presLayoutVars>
          <dgm:hierBranch val="init"/>
        </dgm:presLayoutVars>
      </dgm:prSet>
      <dgm:spPr/>
    </dgm:pt>
    <dgm:pt modelId="{0B04A0F0-4B0A-402A-8668-59BDDF4D36F0}" type="pres">
      <dgm:prSet presAssocID="{40F4E986-F08F-4979-B214-9ACC3038B951}" presName="rootComposite" presStyleCnt="0"/>
      <dgm:spPr/>
    </dgm:pt>
    <dgm:pt modelId="{E7A9EA89-F476-45A4-9790-54363B502B66}" type="pres">
      <dgm:prSet presAssocID="{40F4E986-F08F-4979-B214-9ACC3038B951}" presName="rootText" presStyleLbl="node2" presStyleIdx="1" presStyleCnt="2" custScaleX="77394" custScaleY="63733" custLinFactNeighborX="20486" custLinFactNeighborY="5161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E5494D3-69CE-401D-8F58-7F505EAFD5B9}" type="pres">
      <dgm:prSet presAssocID="{40F4E986-F08F-4979-B214-9ACC3038B951}" presName="rootConnector" presStyleLbl="node2" presStyleIdx="1" presStyleCnt="2"/>
      <dgm:spPr/>
      <dgm:t>
        <a:bodyPr/>
        <a:lstStyle/>
        <a:p>
          <a:pPr rtl="1"/>
          <a:endParaRPr lang="ar-IQ"/>
        </a:p>
      </dgm:t>
    </dgm:pt>
    <dgm:pt modelId="{AA1B1181-8546-4EFB-A366-8771510706D3}" type="pres">
      <dgm:prSet presAssocID="{40F4E986-F08F-4979-B214-9ACC3038B951}" presName="hierChild4" presStyleCnt="0"/>
      <dgm:spPr/>
    </dgm:pt>
    <dgm:pt modelId="{F298B592-C93C-4B81-B1C9-6003AB9A1408}" type="pres">
      <dgm:prSet presAssocID="{40F4E986-F08F-4979-B214-9ACC3038B951}" presName="hierChild5" presStyleCnt="0"/>
      <dgm:spPr/>
    </dgm:pt>
    <dgm:pt modelId="{489D1697-8C43-4D54-84D3-96E9A8EB978D}" type="pres">
      <dgm:prSet presAssocID="{BAECE322-2A3D-41F4-9280-7105EEDE7FAA}" presName="hierChild3" presStyleCnt="0"/>
      <dgm:spPr/>
    </dgm:pt>
  </dgm:ptLst>
  <dgm:cxnLst>
    <dgm:cxn modelId="{C826FC2B-9751-402D-ADD6-C88D325BC559}" type="presOf" srcId="{DBAB5D65-7A11-42FD-A18A-545E2EAF03DB}" destId="{8039AF14-1116-4DF5-A0A8-1B346A9954D1}" srcOrd="0" destOrd="0" presId="urn:microsoft.com/office/officeart/2005/8/layout/orgChart1"/>
    <dgm:cxn modelId="{50595177-3158-499C-B87D-0703F729272F}" type="presOf" srcId="{BAECE322-2A3D-41F4-9280-7105EEDE7FAA}" destId="{123B7B74-D451-492B-A323-9D67C0964E8E}" srcOrd="0" destOrd="0" presId="urn:microsoft.com/office/officeart/2005/8/layout/orgChart1"/>
    <dgm:cxn modelId="{63A6AFD8-8C31-4F98-81DE-C68BDA7C3444}" srcId="{38D89F8F-2258-4F9D-B88A-8A19CC78E01C}" destId="{2D7CD107-697F-4E49-8B85-6905C4F4CF85}" srcOrd="1" destOrd="0" parTransId="{26A75FC9-541A-4FBC-8E6B-ADA914DC6552}" sibTransId="{390E5740-C6EE-4C79-B25D-BBF9F4EBF423}"/>
    <dgm:cxn modelId="{8D79CF76-8E0E-43BC-945E-58B024ACD950}" type="presOf" srcId="{BAECE322-2A3D-41F4-9280-7105EEDE7FAA}" destId="{3102C0F8-15C3-4255-A472-48970761AF42}" srcOrd="1" destOrd="0" presId="urn:microsoft.com/office/officeart/2005/8/layout/orgChart1"/>
    <dgm:cxn modelId="{7A036FD2-90AE-444E-9E31-0F552D7EC359}" srcId="{BAECE322-2A3D-41F4-9280-7105EEDE7FAA}" destId="{40F4E986-F08F-4979-B214-9ACC3038B951}" srcOrd="1" destOrd="0" parTransId="{2B1B1810-1742-41F8-A1AB-43D41A40702C}" sibTransId="{B5A5C920-F328-4192-AA29-D82EB6767A5E}"/>
    <dgm:cxn modelId="{DFFA3794-F1C0-4427-A192-C5795D1893C7}" srcId="{D6FBA67C-F6AE-4EE0-BF71-5E374423DD08}" destId="{96A2F3AD-1401-4F63-876F-4E85C2F4615C}" srcOrd="1" destOrd="0" parTransId="{F785E92D-4BA8-41E2-A072-906935442435}" sibTransId="{690FA605-4AD4-46B3-A7CA-9E5045606182}"/>
    <dgm:cxn modelId="{3BC9F7FF-5675-4BCE-9524-C258B4A9C92C}" type="presOf" srcId="{D6FBA67C-F6AE-4EE0-BF71-5E374423DD08}" destId="{05FFFF59-991A-49C5-8F4F-83F124D7F37D}" srcOrd="1" destOrd="0" presId="urn:microsoft.com/office/officeart/2005/8/layout/orgChart1"/>
    <dgm:cxn modelId="{3DEDDED2-0895-44F4-8543-FA43C5CE9387}" srcId="{959CF4B8-3161-4792-8BA3-DCA6F8BFE23E}" destId="{BAECE322-2A3D-41F4-9280-7105EEDE7FAA}" srcOrd="0" destOrd="0" parTransId="{CA4FAD91-442B-4C7C-B016-B73FCB2773C6}" sibTransId="{27619690-226D-4DDB-848F-5FAB466C4169}"/>
    <dgm:cxn modelId="{99BC41B3-B1EE-4E9D-B4CD-3624FA0B3884}" srcId="{BAECE322-2A3D-41F4-9280-7105EEDE7FAA}" destId="{38D89F8F-2258-4F9D-B88A-8A19CC78E01C}" srcOrd="0" destOrd="0" parTransId="{67DCD569-BB3D-463B-89A4-9C1F0FD05E0F}" sibTransId="{3C874D08-F62A-45DB-B605-E54A5C7F6FED}"/>
    <dgm:cxn modelId="{5161477D-1C88-49BC-A3E9-B9DE58A18B80}" type="presOf" srcId="{67DCD569-BB3D-463B-89A4-9C1F0FD05E0F}" destId="{3F7137EC-EAF6-4301-BB3B-42BD3AC9A3E6}" srcOrd="0" destOrd="0" presId="urn:microsoft.com/office/officeart/2005/8/layout/orgChart1"/>
    <dgm:cxn modelId="{9D7C6A07-C4C0-475E-B744-6F744991C026}" type="presOf" srcId="{D6FBA67C-F6AE-4EE0-BF71-5E374423DD08}" destId="{5A369B6D-6E03-4743-9711-B8487165FB64}" srcOrd="0" destOrd="0" presId="urn:microsoft.com/office/officeart/2005/8/layout/orgChart1"/>
    <dgm:cxn modelId="{1491D657-5A7C-4599-9375-2903DD826805}" type="presOf" srcId="{CCC51C1E-54F1-405C-8502-B6E47F94E900}" destId="{935B996D-4EBD-4015-88E5-1C4772702408}" srcOrd="0" destOrd="0" presId="urn:microsoft.com/office/officeart/2005/8/layout/orgChart1"/>
    <dgm:cxn modelId="{B9DC7AB3-0E68-4BD9-8712-1C206683A925}" type="presOf" srcId="{40F4E986-F08F-4979-B214-9ACC3038B951}" destId="{5E5494D3-69CE-401D-8F58-7F505EAFD5B9}" srcOrd="1" destOrd="0" presId="urn:microsoft.com/office/officeart/2005/8/layout/orgChart1"/>
    <dgm:cxn modelId="{7D6FDA4B-35A1-4A8F-9FF4-377EB0BD73D2}" type="presOf" srcId="{2B1B1810-1742-41F8-A1AB-43D41A40702C}" destId="{6CE87CBA-D836-46F4-8104-01BBEAB0623B}" srcOrd="0" destOrd="0" presId="urn:microsoft.com/office/officeart/2005/8/layout/orgChart1"/>
    <dgm:cxn modelId="{325556D7-BB25-4BFC-9307-2DE55F8ED9FF}" type="presOf" srcId="{2D7CD107-697F-4E49-8B85-6905C4F4CF85}" destId="{8A221BD2-7059-4F91-8140-5E7A551DDA36}" srcOrd="0" destOrd="0" presId="urn:microsoft.com/office/officeart/2005/8/layout/orgChart1"/>
    <dgm:cxn modelId="{EF156109-4949-4112-9161-AC68F9B8CC2D}" srcId="{D6FBA67C-F6AE-4EE0-BF71-5E374423DD08}" destId="{DBAB5D65-7A11-42FD-A18A-545E2EAF03DB}" srcOrd="0" destOrd="0" parTransId="{481618A2-3AA3-4176-BE82-B707AA3FA9B7}" sibTransId="{CD9229E9-E3DE-4254-A482-617FC0F4DF22}"/>
    <dgm:cxn modelId="{0E4A3F15-F357-4049-9A2E-7D1E1BCC2247}" type="presOf" srcId="{96A2F3AD-1401-4F63-876F-4E85C2F4615C}" destId="{5B5FA826-F922-4FD2-8F00-AC69431DC6B3}" srcOrd="0" destOrd="0" presId="urn:microsoft.com/office/officeart/2005/8/layout/orgChart1"/>
    <dgm:cxn modelId="{C537A9AB-B168-4EB6-BAE9-BFF0646B16B6}" type="presOf" srcId="{DBAB5D65-7A11-42FD-A18A-545E2EAF03DB}" destId="{A685DBAC-F731-49BB-A207-2CF6073418A5}" srcOrd="1" destOrd="0" presId="urn:microsoft.com/office/officeart/2005/8/layout/orgChart1"/>
    <dgm:cxn modelId="{355BB181-B33F-4A4C-9D5C-5AB48B98669D}" type="presOf" srcId="{481618A2-3AA3-4176-BE82-B707AA3FA9B7}" destId="{EC4E06DB-6A7A-40A9-9D66-41A2F24B931D}" srcOrd="0" destOrd="0" presId="urn:microsoft.com/office/officeart/2005/8/layout/orgChart1"/>
    <dgm:cxn modelId="{7FA2A06C-7B57-4B2D-B85E-2F866E9FE2CB}" type="presOf" srcId="{38D89F8F-2258-4F9D-B88A-8A19CC78E01C}" destId="{7E780AD9-5858-4F9C-A699-795BF511029E}" srcOrd="1" destOrd="0" presId="urn:microsoft.com/office/officeart/2005/8/layout/orgChart1"/>
    <dgm:cxn modelId="{B83543DE-52C8-4F09-8C65-B7767C38B26A}" type="presOf" srcId="{959CF4B8-3161-4792-8BA3-DCA6F8BFE23E}" destId="{9754969B-C00B-44C5-9197-1640F8C593BF}" srcOrd="0" destOrd="0" presId="urn:microsoft.com/office/officeart/2005/8/layout/orgChart1"/>
    <dgm:cxn modelId="{CE87AA51-6DBD-4F36-A26D-51C2ED5EE827}" type="presOf" srcId="{2D7CD107-697F-4E49-8B85-6905C4F4CF85}" destId="{39C191F4-67B0-4462-922D-FFF790A9D050}" srcOrd="1" destOrd="0" presId="urn:microsoft.com/office/officeart/2005/8/layout/orgChart1"/>
    <dgm:cxn modelId="{6153586F-F787-43CE-B2CA-514CAB127B72}" type="presOf" srcId="{40F4E986-F08F-4979-B214-9ACC3038B951}" destId="{E7A9EA89-F476-45A4-9790-54363B502B66}" srcOrd="0" destOrd="0" presId="urn:microsoft.com/office/officeart/2005/8/layout/orgChart1"/>
    <dgm:cxn modelId="{55FDF196-6C8D-41B4-8D72-4FFBE9B4D4A2}" type="presOf" srcId="{F785E92D-4BA8-41E2-A072-906935442435}" destId="{644A7233-6AA6-458B-95A0-979E1C46330F}" srcOrd="0" destOrd="0" presId="urn:microsoft.com/office/officeart/2005/8/layout/orgChart1"/>
    <dgm:cxn modelId="{8EDA46E0-2368-4A75-8136-A8E053BBB962}" srcId="{38D89F8F-2258-4F9D-B88A-8A19CC78E01C}" destId="{D6FBA67C-F6AE-4EE0-BF71-5E374423DD08}" srcOrd="0" destOrd="0" parTransId="{CCC51C1E-54F1-405C-8502-B6E47F94E900}" sibTransId="{4147FA85-A0B2-4943-B012-CB3D54312DDB}"/>
    <dgm:cxn modelId="{C9C1CF19-EA67-4A8F-B399-2C3C237A1978}" type="presOf" srcId="{26A75FC9-541A-4FBC-8E6B-ADA914DC6552}" destId="{657220C2-C825-444C-8BCD-E8CFCBF290F0}" srcOrd="0" destOrd="0" presId="urn:microsoft.com/office/officeart/2005/8/layout/orgChart1"/>
    <dgm:cxn modelId="{7B8EBE53-32EB-4D4F-80FE-EB49F047544B}" type="presOf" srcId="{38D89F8F-2258-4F9D-B88A-8A19CC78E01C}" destId="{8360F440-B23E-484F-87EC-662F7C98A699}" srcOrd="0" destOrd="0" presId="urn:microsoft.com/office/officeart/2005/8/layout/orgChart1"/>
    <dgm:cxn modelId="{CF676C95-FED6-4CFD-9BF8-510DE142F722}" type="presOf" srcId="{96A2F3AD-1401-4F63-876F-4E85C2F4615C}" destId="{B91F676D-56D8-4224-A218-5DE254714ED8}" srcOrd="1" destOrd="0" presId="urn:microsoft.com/office/officeart/2005/8/layout/orgChart1"/>
    <dgm:cxn modelId="{348F5722-14F2-4703-A5AD-741A5AC2282B}" type="presParOf" srcId="{9754969B-C00B-44C5-9197-1640F8C593BF}" destId="{3448CD34-A336-474D-BB82-4B450004E23A}" srcOrd="0" destOrd="0" presId="urn:microsoft.com/office/officeart/2005/8/layout/orgChart1"/>
    <dgm:cxn modelId="{C4012498-688B-455A-8111-2F729B0E19A2}" type="presParOf" srcId="{3448CD34-A336-474D-BB82-4B450004E23A}" destId="{5CFE3C81-B3F5-4D70-883D-AAB3EAD746D2}" srcOrd="0" destOrd="0" presId="urn:microsoft.com/office/officeart/2005/8/layout/orgChart1"/>
    <dgm:cxn modelId="{D58A97F1-8B6D-4DCB-88E0-C7FE0FDD62F2}" type="presParOf" srcId="{5CFE3C81-B3F5-4D70-883D-AAB3EAD746D2}" destId="{123B7B74-D451-492B-A323-9D67C0964E8E}" srcOrd="0" destOrd="0" presId="urn:microsoft.com/office/officeart/2005/8/layout/orgChart1"/>
    <dgm:cxn modelId="{2349EF05-D137-49D5-9591-CD31062D2B1B}" type="presParOf" srcId="{5CFE3C81-B3F5-4D70-883D-AAB3EAD746D2}" destId="{3102C0F8-15C3-4255-A472-48970761AF42}" srcOrd="1" destOrd="0" presId="urn:microsoft.com/office/officeart/2005/8/layout/orgChart1"/>
    <dgm:cxn modelId="{C726B943-0707-416A-ACB1-36CBC7978E25}" type="presParOf" srcId="{3448CD34-A336-474D-BB82-4B450004E23A}" destId="{05133BBE-E950-4F70-88E7-FC05828064E7}" srcOrd="1" destOrd="0" presId="urn:microsoft.com/office/officeart/2005/8/layout/orgChart1"/>
    <dgm:cxn modelId="{D3A0700B-A26B-4015-B7CA-B089FABED7B4}" type="presParOf" srcId="{05133BBE-E950-4F70-88E7-FC05828064E7}" destId="{3F7137EC-EAF6-4301-BB3B-42BD3AC9A3E6}" srcOrd="0" destOrd="0" presId="urn:microsoft.com/office/officeart/2005/8/layout/orgChart1"/>
    <dgm:cxn modelId="{98E3CFBE-F50F-474C-89F1-B0006E8E9F3C}" type="presParOf" srcId="{05133BBE-E950-4F70-88E7-FC05828064E7}" destId="{9605BC8F-318E-4870-BB9A-A98DE27F8A73}" srcOrd="1" destOrd="0" presId="urn:microsoft.com/office/officeart/2005/8/layout/orgChart1"/>
    <dgm:cxn modelId="{2C410F1D-23DC-4EF6-95F9-699BEC9C621E}" type="presParOf" srcId="{9605BC8F-318E-4870-BB9A-A98DE27F8A73}" destId="{CA4CC1B1-2AB3-41F2-8236-9F0975780D1F}" srcOrd="0" destOrd="0" presId="urn:microsoft.com/office/officeart/2005/8/layout/orgChart1"/>
    <dgm:cxn modelId="{8C26C518-8811-4112-B4A4-A7F482A40AB8}" type="presParOf" srcId="{CA4CC1B1-2AB3-41F2-8236-9F0975780D1F}" destId="{8360F440-B23E-484F-87EC-662F7C98A699}" srcOrd="0" destOrd="0" presId="urn:microsoft.com/office/officeart/2005/8/layout/orgChart1"/>
    <dgm:cxn modelId="{C81022C9-AB42-483E-B25E-C0A9BBF4EB44}" type="presParOf" srcId="{CA4CC1B1-2AB3-41F2-8236-9F0975780D1F}" destId="{7E780AD9-5858-4F9C-A699-795BF511029E}" srcOrd="1" destOrd="0" presId="urn:microsoft.com/office/officeart/2005/8/layout/orgChart1"/>
    <dgm:cxn modelId="{BD5818C5-DFA7-4C0E-9F09-3F70C9303C3F}" type="presParOf" srcId="{9605BC8F-318E-4870-BB9A-A98DE27F8A73}" destId="{B6A93378-D691-451B-BFFC-A4B769FDE128}" srcOrd="1" destOrd="0" presId="urn:microsoft.com/office/officeart/2005/8/layout/orgChart1"/>
    <dgm:cxn modelId="{A3189DC6-BD95-4BE8-B001-58AA058B239F}" type="presParOf" srcId="{B6A93378-D691-451B-BFFC-A4B769FDE128}" destId="{935B996D-4EBD-4015-88E5-1C4772702408}" srcOrd="0" destOrd="0" presId="urn:microsoft.com/office/officeart/2005/8/layout/orgChart1"/>
    <dgm:cxn modelId="{4C5DA7DA-14C2-457D-8B2B-5B46B07C3BBC}" type="presParOf" srcId="{B6A93378-D691-451B-BFFC-A4B769FDE128}" destId="{2B9A48F6-B843-4A3C-9BA4-5ED205417F6A}" srcOrd="1" destOrd="0" presId="urn:microsoft.com/office/officeart/2005/8/layout/orgChart1"/>
    <dgm:cxn modelId="{2ED82A22-6CB8-47DD-B752-5350060C8100}" type="presParOf" srcId="{2B9A48F6-B843-4A3C-9BA4-5ED205417F6A}" destId="{47E6BD88-6B5A-4734-8EED-462558C7797F}" srcOrd="0" destOrd="0" presId="urn:microsoft.com/office/officeart/2005/8/layout/orgChart1"/>
    <dgm:cxn modelId="{652F320A-683B-472B-A264-75D9D4EA0F9B}" type="presParOf" srcId="{47E6BD88-6B5A-4734-8EED-462558C7797F}" destId="{5A369B6D-6E03-4743-9711-B8487165FB64}" srcOrd="0" destOrd="0" presId="urn:microsoft.com/office/officeart/2005/8/layout/orgChart1"/>
    <dgm:cxn modelId="{E06E29E9-057E-44D6-8F45-B4850CFA4DF2}" type="presParOf" srcId="{47E6BD88-6B5A-4734-8EED-462558C7797F}" destId="{05FFFF59-991A-49C5-8F4F-83F124D7F37D}" srcOrd="1" destOrd="0" presId="urn:microsoft.com/office/officeart/2005/8/layout/orgChart1"/>
    <dgm:cxn modelId="{5886914D-FE37-4FB6-8788-3FBAAA3F574C}" type="presParOf" srcId="{2B9A48F6-B843-4A3C-9BA4-5ED205417F6A}" destId="{F0547BFD-6177-44FB-A2F9-BD13039E59B9}" srcOrd="1" destOrd="0" presId="urn:microsoft.com/office/officeart/2005/8/layout/orgChart1"/>
    <dgm:cxn modelId="{36006178-4DFC-4E66-AA6B-E95443CF412C}" type="presParOf" srcId="{2B9A48F6-B843-4A3C-9BA4-5ED205417F6A}" destId="{1BFBD6A9-BF21-4E11-BA17-EBF57B6216D4}" srcOrd="2" destOrd="0" presId="urn:microsoft.com/office/officeart/2005/8/layout/orgChart1"/>
    <dgm:cxn modelId="{A6E65F17-76B6-4995-A2B9-C5946B352628}" type="presParOf" srcId="{1BFBD6A9-BF21-4E11-BA17-EBF57B6216D4}" destId="{EC4E06DB-6A7A-40A9-9D66-41A2F24B931D}" srcOrd="0" destOrd="0" presId="urn:microsoft.com/office/officeart/2005/8/layout/orgChart1"/>
    <dgm:cxn modelId="{1400E840-45A6-4099-96CB-87FC58A34915}" type="presParOf" srcId="{1BFBD6A9-BF21-4E11-BA17-EBF57B6216D4}" destId="{677D0C58-EDC9-4169-ACAF-C2FCAFBC144F}" srcOrd="1" destOrd="0" presId="urn:microsoft.com/office/officeart/2005/8/layout/orgChart1"/>
    <dgm:cxn modelId="{977B5578-E447-4E16-B249-9C69B6ECBBAD}" type="presParOf" srcId="{677D0C58-EDC9-4169-ACAF-C2FCAFBC144F}" destId="{DFBC5116-2F1B-4E6C-938F-A2A2AB9084E4}" srcOrd="0" destOrd="0" presId="urn:microsoft.com/office/officeart/2005/8/layout/orgChart1"/>
    <dgm:cxn modelId="{EB5526DF-82BB-49AF-ACD6-097519EDC4F8}" type="presParOf" srcId="{DFBC5116-2F1B-4E6C-938F-A2A2AB9084E4}" destId="{8039AF14-1116-4DF5-A0A8-1B346A9954D1}" srcOrd="0" destOrd="0" presId="urn:microsoft.com/office/officeart/2005/8/layout/orgChart1"/>
    <dgm:cxn modelId="{5DE55EAC-BED3-427F-85F4-EF6FB8620D51}" type="presParOf" srcId="{DFBC5116-2F1B-4E6C-938F-A2A2AB9084E4}" destId="{A685DBAC-F731-49BB-A207-2CF6073418A5}" srcOrd="1" destOrd="0" presId="urn:microsoft.com/office/officeart/2005/8/layout/orgChart1"/>
    <dgm:cxn modelId="{07AB8DC1-7EE6-491E-8B04-8E62E8F4EE58}" type="presParOf" srcId="{677D0C58-EDC9-4169-ACAF-C2FCAFBC144F}" destId="{85F48826-FF11-4815-A4DA-E8607DB41452}" srcOrd="1" destOrd="0" presId="urn:microsoft.com/office/officeart/2005/8/layout/orgChart1"/>
    <dgm:cxn modelId="{779C3CF6-298F-4D30-9978-1F5D58F04DE1}" type="presParOf" srcId="{677D0C58-EDC9-4169-ACAF-C2FCAFBC144F}" destId="{A5C99558-B2E7-4924-B886-3DE307F85048}" srcOrd="2" destOrd="0" presId="urn:microsoft.com/office/officeart/2005/8/layout/orgChart1"/>
    <dgm:cxn modelId="{CE6830B3-77FD-4D43-A265-54E914712CFD}" type="presParOf" srcId="{1BFBD6A9-BF21-4E11-BA17-EBF57B6216D4}" destId="{644A7233-6AA6-458B-95A0-979E1C46330F}" srcOrd="2" destOrd="0" presId="urn:microsoft.com/office/officeart/2005/8/layout/orgChart1"/>
    <dgm:cxn modelId="{AC5EA467-27B6-494C-89C7-6829042323A8}" type="presParOf" srcId="{1BFBD6A9-BF21-4E11-BA17-EBF57B6216D4}" destId="{46F952A9-D902-47D6-90F7-97DE6E49DBFB}" srcOrd="3" destOrd="0" presId="urn:microsoft.com/office/officeart/2005/8/layout/orgChart1"/>
    <dgm:cxn modelId="{FE8BF205-5EC3-4422-B1A8-F6EC4EE95074}" type="presParOf" srcId="{46F952A9-D902-47D6-90F7-97DE6E49DBFB}" destId="{1070EB8B-A2A5-4F61-B0DA-62597A071201}" srcOrd="0" destOrd="0" presId="urn:microsoft.com/office/officeart/2005/8/layout/orgChart1"/>
    <dgm:cxn modelId="{BAF7F269-D133-4FF3-877F-C8D893503E28}" type="presParOf" srcId="{1070EB8B-A2A5-4F61-B0DA-62597A071201}" destId="{5B5FA826-F922-4FD2-8F00-AC69431DC6B3}" srcOrd="0" destOrd="0" presId="urn:microsoft.com/office/officeart/2005/8/layout/orgChart1"/>
    <dgm:cxn modelId="{54D897C4-40C9-43BE-B272-DA9AD4C98C06}" type="presParOf" srcId="{1070EB8B-A2A5-4F61-B0DA-62597A071201}" destId="{B91F676D-56D8-4224-A218-5DE254714ED8}" srcOrd="1" destOrd="0" presId="urn:microsoft.com/office/officeart/2005/8/layout/orgChart1"/>
    <dgm:cxn modelId="{94D87527-3684-4CD8-89CC-35184CF888C3}" type="presParOf" srcId="{46F952A9-D902-47D6-90F7-97DE6E49DBFB}" destId="{FEA569D7-55A1-4317-B55E-53BC6A65F2D1}" srcOrd="1" destOrd="0" presId="urn:microsoft.com/office/officeart/2005/8/layout/orgChart1"/>
    <dgm:cxn modelId="{8F1024AE-7F87-48C6-8646-5B1DCDE17686}" type="presParOf" srcId="{46F952A9-D902-47D6-90F7-97DE6E49DBFB}" destId="{80332726-340C-4DC9-8B61-0404FDFC96FA}" srcOrd="2" destOrd="0" presId="urn:microsoft.com/office/officeart/2005/8/layout/orgChart1"/>
    <dgm:cxn modelId="{4B0AC2DF-5068-4637-9726-D5A5F864D7C0}" type="presParOf" srcId="{9605BC8F-318E-4870-BB9A-A98DE27F8A73}" destId="{40E58C58-C737-4BC5-8E7C-DDCC2AC5AE83}" srcOrd="2" destOrd="0" presId="urn:microsoft.com/office/officeart/2005/8/layout/orgChart1"/>
    <dgm:cxn modelId="{FEEAD791-C2A6-4370-9B5E-17DF67529BCB}" type="presParOf" srcId="{40E58C58-C737-4BC5-8E7C-DDCC2AC5AE83}" destId="{657220C2-C825-444C-8BCD-E8CFCBF290F0}" srcOrd="0" destOrd="0" presId="urn:microsoft.com/office/officeart/2005/8/layout/orgChart1"/>
    <dgm:cxn modelId="{AD3F3121-92F3-4CD5-A21F-6B666F35354E}" type="presParOf" srcId="{40E58C58-C737-4BC5-8E7C-DDCC2AC5AE83}" destId="{71184292-2412-4573-927F-29A7B4FBDEC4}" srcOrd="1" destOrd="0" presId="urn:microsoft.com/office/officeart/2005/8/layout/orgChart1"/>
    <dgm:cxn modelId="{CDA64205-A648-43D3-9AD0-7286AFD71C1F}" type="presParOf" srcId="{71184292-2412-4573-927F-29A7B4FBDEC4}" destId="{8C3F6C42-4922-46A1-90C1-6A253779603A}" srcOrd="0" destOrd="0" presId="urn:microsoft.com/office/officeart/2005/8/layout/orgChart1"/>
    <dgm:cxn modelId="{530B2D4E-645E-4624-B176-5624F077F62B}" type="presParOf" srcId="{8C3F6C42-4922-46A1-90C1-6A253779603A}" destId="{8A221BD2-7059-4F91-8140-5E7A551DDA36}" srcOrd="0" destOrd="0" presId="urn:microsoft.com/office/officeart/2005/8/layout/orgChart1"/>
    <dgm:cxn modelId="{45E74366-953E-4D79-9588-0FBB6FE4EF9B}" type="presParOf" srcId="{8C3F6C42-4922-46A1-90C1-6A253779603A}" destId="{39C191F4-67B0-4462-922D-FFF790A9D050}" srcOrd="1" destOrd="0" presId="urn:microsoft.com/office/officeart/2005/8/layout/orgChart1"/>
    <dgm:cxn modelId="{BD843C92-A408-4140-A4AD-81879AF26654}" type="presParOf" srcId="{71184292-2412-4573-927F-29A7B4FBDEC4}" destId="{B2816F47-ED16-4AE8-AEE5-67EED8A1DE74}" srcOrd="1" destOrd="0" presId="urn:microsoft.com/office/officeart/2005/8/layout/orgChart1"/>
    <dgm:cxn modelId="{A621BCF9-5C54-4461-9CDB-EB55183F5EB7}" type="presParOf" srcId="{71184292-2412-4573-927F-29A7B4FBDEC4}" destId="{EEAAC390-3746-4189-A2C5-915E4CF271D1}" srcOrd="2" destOrd="0" presId="urn:microsoft.com/office/officeart/2005/8/layout/orgChart1"/>
    <dgm:cxn modelId="{1F3440B1-CFE2-4719-9B44-2831AEE4CFAC}" type="presParOf" srcId="{05133BBE-E950-4F70-88E7-FC05828064E7}" destId="{6CE87CBA-D836-46F4-8104-01BBEAB0623B}" srcOrd="2" destOrd="0" presId="urn:microsoft.com/office/officeart/2005/8/layout/orgChart1"/>
    <dgm:cxn modelId="{A785DA08-A676-4100-86B1-EDAB9DB8B017}" type="presParOf" srcId="{05133BBE-E950-4F70-88E7-FC05828064E7}" destId="{531464D1-D9CE-4363-A3C8-D9995E1ED1CB}" srcOrd="3" destOrd="0" presId="urn:microsoft.com/office/officeart/2005/8/layout/orgChart1"/>
    <dgm:cxn modelId="{B230A0EC-8D36-4DD8-9735-0C84A89A9E1A}" type="presParOf" srcId="{531464D1-D9CE-4363-A3C8-D9995E1ED1CB}" destId="{0B04A0F0-4B0A-402A-8668-59BDDF4D36F0}" srcOrd="0" destOrd="0" presId="urn:microsoft.com/office/officeart/2005/8/layout/orgChart1"/>
    <dgm:cxn modelId="{E57D3D14-6A78-418D-8A14-60E32F449B69}" type="presParOf" srcId="{0B04A0F0-4B0A-402A-8668-59BDDF4D36F0}" destId="{E7A9EA89-F476-45A4-9790-54363B502B66}" srcOrd="0" destOrd="0" presId="urn:microsoft.com/office/officeart/2005/8/layout/orgChart1"/>
    <dgm:cxn modelId="{8B180A3F-947C-4C15-AD81-D2FAE1E51CDF}" type="presParOf" srcId="{0B04A0F0-4B0A-402A-8668-59BDDF4D36F0}" destId="{5E5494D3-69CE-401D-8F58-7F505EAFD5B9}" srcOrd="1" destOrd="0" presId="urn:microsoft.com/office/officeart/2005/8/layout/orgChart1"/>
    <dgm:cxn modelId="{B01882C7-01C7-4B18-A5E8-F21B350BAF33}" type="presParOf" srcId="{531464D1-D9CE-4363-A3C8-D9995E1ED1CB}" destId="{AA1B1181-8546-4EFB-A366-8771510706D3}" srcOrd="1" destOrd="0" presId="urn:microsoft.com/office/officeart/2005/8/layout/orgChart1"/>
    <dgm:cxn modelId="{53DCFD72-96FE-41EA-A438-8C917D5E9CFF}" type="presParOf" srcId="{531464D1-D9CE-4363-A3C8-D9995E1ED1CB}" destId="{F298B592-C93C-4B81-B1C9-6003AB9A1408}" srcOrd="2" destOrd="0" presId="urn:microsoft.com/office/officeart/2005/8/layout/orgChart1"/>
    <dgm:cxn modelId="{C874556C-70AA-4D03-9D52-36A69E240729}" type="presParOf" srcId="{3448CD34-A336-474D-BB82-4B450004E23A}" destId="{489D1697-8C43-4D54-84D3-96E9A8EB97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CF4B8-3161-4792-8BA3-DCA6F8BFE23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BAECE322-2A3D-41F4-9280-7105EEDE7FAA}">
      <dgm:prSet phldrT="[Text]"/>
      <dgm:spPr/>
      <dgm:t>
        <a:bodyPr/>
        <a:lstStyle/>
        <a:p>
          <a:pPr rtl="1"/>
          <a:r>
            <a:rPr lang="ar-IQ" dirty="0" smtClean="0"/>
            <a:t>الضمير </a:t>
          </a:r>
          <a:endParaRPr lang="ar-IQ" dirty="0"/>
        </a:p>
      </dgm:t>
    </dgm:pt>
    <dgm:pt modelId="{CA4FAD91-442B-4C7C-B016-B73FCB2773C6}" type="parTrans" cxnId="{3DEDDED2-0895-44F4-8543-FA43C5CE9387}">
      <dgm:prSet/>
      <dgm:spPr/>
      <dgm:t>
        <a:bodyPr/>
        <a:lstStyle/>
        <a:p>
          <a:pPr rtl="1"/>
          <a:endParaRPr lang="ar-IQ"/>
        </a:p>
      </dgm:t>
    </dgm:pt>
    <dgm:pt modelId="{27619690-226D-4DDB-848F-5FAB466C4169}" type="sibTrans" cxnId="{3DEDDED2-0895-44F4-8543-FA43C5CE9387}">
      <dgm:prSet/>
      <dgm:spPr/>
      <dgm:t>
        <a:bodyPr/>
        <a:lstStyle/>
        <a:p>
          <a:pPr rtl="1"/>
          <a:endParaRPr lang="ar-IQ"/>
        </a:p>
      </dgm:t>
    </dgm:pt>
    <dgm:pt modelId="{40F4E986-F08F-4979-B214-9ACC3038B951}">
      <dgm:prSet phldrT="[Text]"/>
      <dgm:spPr/>
      <dgm:t>
        <a:bodyPr/>
        <a:lstStyle/>
        <a:p>
          <a:pPr rtl="1"/>
          <a:r>
            <a:rPr lang="ar-IQ" dirty="0" smtClean="0"/>
            <a:t>بارز</a:t>
          </a:r>
          <a:endParaRPr lang="ar-IQ" dirty="0"/>
        </a:p>
      </dgm:t>
    </dgm:pt>
    <dgm:pt modelId="{2B1B1810-1742-41F8-A1AB-43D41A40702C}" type="parTrans" cxnId="{7A036FD2-90AE-444E-9E31-0F552D7EC359}">
      <dgm:prSet/>
      <dgm:spPr/>
      <dgm:t>
        <a:bodyPr/>
        <a:lstStyle/>
        <a:p>
          <a:pPr rtl="1"/>
          <a:endParaRPr lang="ar-IQ"/>
        </a:p>
      </dgm:t>
    </dgm:pt>
    <dgm:pt modelId="{B5A5C920-F328-4192-AA29-D82EB6767A5E}" type="sibTrans" cxnId="{7A036FD2-90AE-444E-9E31-0F552D7EC359}">
      <dgm:prSet/>
      <dgm:spPr/>
      <dgm:t>
        <a:bodyPr/>
        <a:lstStyle/>
        <a:p>
          <a:pPr rtl="1"/>
          <a:endParaRPr lang="ar-IQ"/>
        </a:p>
      </dgm:t>
    </dgm:pt>
    <dgm:pt modelId="{D6FBA67C-F6AE-4EE0-BF71-5E374423DD08}">
      <dgm:prSet/>
      <dgm:spPr/>
      <dgm:t>
        <a:bodyPr/>
        <a:lstStyle/>
        <a:p>
          <a:pPr rtl="1"/>
          <a:r>
            <a:rPr lang="ar-IQ" dirty="0" smtClean="0"/>
            <a:t>وجوبآ </a:t>
          </a:r>
          <a:endParaRPr lang="ar-IQ" dirty="0"/>
        </a:p>
      </dgm:t>
    </dgm:pt>
    <dgm:pt modelId="{CCC51C1E-54F1-405C-8502-B6E47F94E900}" type="parTrans" cxnId="{8EDA46E0-2368-4A75-8136-A8E053BBB962}">
      <dgm:prSet/>
      <dgm:spPr/>
      <dgm:t>
        <a:bodyPr/>
        <a:lstStyle/>
        <a:p>
          <a:pPr rtl="1"/>
          <a:endParaRPr lang="ar-IQ"/>
        </a:p>
      </dgm:t>
    </dgm:pt>
    <dgm:pt modelId="{4147FA85-A0B2-4943-B012-CB3D54312DDB}" type="sibTrans" cxnId="{8EDA46E0-2368-4A75-8136-A8E053BBB962}">
      <dgm:prSet/>
      <dgm:spPr/>
      <dgm:t>
        <a:bodyPr/>
        <a:lstStyle/>
        <a:p>
          <a:pPr rtl="1"/>
          <a:endParaRPr lang="ar-IQ"/>
        </a:p>
      </dgm:t>
    </dgm:pt>
    <dgm:pt modelId="{38D89F8F-2258-4F9D-B88A-8A19CC78E01C}">
      <dgm:prSet/>
      <dgm:spPr/>
      <dgm:t>
        <a:bodyPr/>
        <a:lstStyle/>
        <a:p>
          <a:pPr rtl="1"/>
          <a:r>
            <a:rPr lang="ar-IQ" dirty="0" smtClean="0"/>
            <a:t>مستتر</a:t>
          </a:r>
          <a:endParaRPr lang="ar-IQ" dirty="0"/>
        </a:p>
      </dgm:t>
    </dgm:pt>
    <dgm:pt modelId="{67DCD569-BB3D-463B-89A4-9C1F0FD05E0F}" type="parTrans" cxnId="{99BC41B3-B1EE-4E9D-B4CD-3624FA0B3884}">
      <dgm:prSet/>
      <dgm:spPr/>
      <dgm:t>
        <a:bodyPr/>
        <a:lstStyle/>
        <a:p>
          <a:pPr rtl="1"/>
          <a:endParaRPr lang="ar-IQ"/>
        </a:p>
      </dgm:t>
    </dgm:pt>
    <dgm:pt modelId="{3C874D08-F62A-45DB-B605-E54A5C7F6FED}" type="sibTrans" cxnId="{99BC41B3-B1EE-4E9D-B4CD-3624FA0B3884}">
      <dgm:prSet/>
      <dgm:spPr/>
      <dgm:t>
        <a:bodyPr/>
        <a:lstStyle/>
        <a:p>
          <a:pPr rtl="1"/>
          <a:endParaRPr lang="ar-IQ"/>
        </a:p>
      </dgm:t>
    </dgm:pt>
    <dgm:pt modelId="{2D7CD107-697F-4E49-8B85-6905C4F4CF85}" type="asst">
      <dgm:prSet/>
      <dgm:spPr/>
      <dgm:t>
        <a:bodyPr/>
        <a:lstStyle/>
        <a:p>
          <a:pPr rtl="1"/>
          <a:r>
            <a:rPr lang="ar-IQ" dirty="0" smtClean="0"/>
            <a:t>جوازآ</a:t>
          </a:r>
          <a:endParaRPr lang="ar-IQ" dirty="0"/>
        </a:p>
      </dgm:t>
    </dgm:pt>
    <dgm:pt modelId="{26A75FC9-541A-4FBC-8E6B-ADA914DC6552}" type="parTrans" cxnId="{63A6AFD8-8C31-4F98-81DE-C68BDA7C3444}">
      <dgm:prSet/>
      <dgm:spPr/>
      <dgm:t>
        <a:bodyPr/>
        <a:lstStyle/>
        <a:p>
          <a:pPr rtl="1"/>
          <a:endParaRPr lang="ar-IQ"/>
        </a:p>
      </dgm:t>
    </dgm:pt>
    <dgm:pt modelId="{390E5740-C6EE-4C79-B25D-BBF9F4EBF423}" type="sibTrans" cxnId="{63A6AFD8-8C31-4F98-81DE-C68BDA7C3444}">
      <dgm:prSet/>
      <dgm:spPr/>
      <dgm:t>
        <a:bodyPr/>
        <a:lstStyle/>
        <a:p>
          <a:pPr rtl="1"/>
          <a:endParaRPr lang="ar-IQ"/>
        </a:p>
      </dgm:t>
    </dgm:pt>
    <dgm:pt modelId="{04111203-3286-452F-8AF6-EF1D5810209D}" type="asst">
      <dgm:prSet/>
      <dgm:spPr/>
      <dgm:t>
        <a:bodyPr/>
        <a:lstStyle/>
        <a:p>
          <a:pPr rtl="1"/>
          <a:r>
            <a:rPr lang="ar-IQ" dirty="0" smtClean="0"/>
            <a:t>اسم فعل</a:t>
          </a:r>
          <a:endParaRPr lang="ar-IQ" dirty="0"/>
        </a:p>
      </dgm:t>
    </dgm:pt>
    <dgm:pt modelId="{975EB426-153D-4C19-B437-2DEBEB33BAAE}" type="parTrans" cxnId="{530E7581-7384-4BA9-81F3-C8610A882A12}">
      <dgm:prSet/>
      <dgm:spPr/>
      <dgm:t>
        <a:bodyPr/>
        <a:lstStyle/>
        <a:p>
          <a:pPr rtl="1"/>
          <a:endParaRPr lang="ar-IQ"/>
        </a:p>
      </dgm:t>
    </dgm:pt>
    <dgm:pt modelId="{A49EAA8E-AA23-4816-A9B0-22E9C6840637}" type="sibTrans" cxnId="{530E7581-7384-4BA9-81F3-C8610A882A12}">
      <dgm:prSet/>
      <dgm:spPr/>
      <dgm:t>
        <a:bodyPr/>
        <a:lstStyle/>
        <a:p>
          <a:pPr rtl="1"/>
          <a:endParaRPr lang="ar-IQ"/>
        </a:p>
      </dgm:t>
    </dgm:pt>
    <dgm:pt modelId="{205ED86B-E535-4800-906A-EB352626A93C}">
      <dgm:prSet/>
      <dgm:spPr/>
      <dgm:t>
        <a:bodyPr/>
        <a:lstStyle/>
        <a:p>
          <a:pPr rtl="1"/>
          <a:r>
            <a:rPr lang="ar-IQ" dirty="0" smtClean="0"/>
            <a:t>مضارع</a:t>
          </a:r>
          <a:endParaRPr lang="ar-IQ" dirty="0"/>
        </a:p>
      </dgm:t>
    </dgm:pt>
    <dgm:pt modelId="{94381F91-8A10-4366-8D69-E3FB14C27CA7}" type="parTrans" cxnId="{58EDE7D7-308D-41C2-B110-1F854A865473}">
      <dgm:prSet/>
      <dgm:spPr/>
      <dgm:t>
        <a:bodyPr/>
        <a:lstStyle/>
        <a:p>
          <a:pPr rtl="1"/>
          <a:endParaRPr lang="ar-IQ"/>
        </a:p>
      </dgm:t>
    </dgm:pt>
    <dgm:pt modelId="{931B53EB-7FF3-480D-B036-F4EE58544BBD}" type="sibTrans" cxnId="{58EDE7D7-308D-41C2-B110-1F854A865473}">
      <dgm:prSet/>
      <dgm:spPr/>
      <dgm:t>
        <a:bodyPr/>
        <a:lstStyle/>
        <a:p>
          <a:pPr rtl="1"/>
          <a:endParaRPr lang="ar-IQ"/>
        </a:p>
      </dgm:t>
    </dgm:pt>
    <dgm:pt modelId="{8E556DAA-B9A5-4214-93F7-48654782AFAC}">
      <dgm:prSet/>
      <dgm:spPr/>
      <dgm:t>
        <a:bodyPr/>
        <a:lstStyle/>
        <a:p>
          <a:pPr rtl="1"/>
          <a:r>
            <a:rPr lang="ar-IQ" dirty="0" smtClean="0"/>
            <a:t>امر</a:t>
          </a:r>
          <a:endParaRPr lang="ar-IQ" dirty="0"/>
        </a:p>
      </dgm:t>
    </dgm:pt>
    <dgm:pt modelId="{24635315-157F-43D8-9456-8818BE330316}" type="parTrans" cxnId="{C44D83F9-7839-45D9-888F-F24E276ADAB4}">
      <dgm:prSet/>
      <dgm:spPr/>
      <dgm:t>
        <a:bodyPr/>
        <a:lstStyle/>
        <a:p>
          <a:pPr rtl="1"/>
          <a:endParaRPr lang="ar-IQ"/>
        </a:p>
      </dgm:t>
    </dgm:pt>
    <dgm:pt modelId="{37875FE6-6CE6-4353-9E87-2E0D0F714D63}" type="sibTrans" cxnId="{C44D83F9-7839-45D9-888F-F24E276ADAB4}">
      <dgm:prSet/>
      <dgm:spPr/>
      <dgm:t>
        <a:bodyPr/>
        <a:lstStyle/>
        <a:p>
          <a:pPr rtl="1"/>
          <a:endParaRPr lang="ar-IQ"/>
        </a:p>
      </dgm:t>
    </dgm:pt>
    <dgm:pt modelId="{9754969B-C00B-44C5-9197-1640F8C593BF}" type="pres">
      <dgm:prSet presAssocID="{959CF4B8-3161-4792-8BA3-DCA6F8BFE23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3448CD34-A336-474D-BB82-4B450004E23A}" type="pres">
      <dgm:prSet presAssocID="{BAECE322-2A3D-41F4-9280-7105EEDE7FAA}" presName="hierRoot1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5CFE3C81-B3F5-4D70-883D-AAB3EAD746D2}" type="pres">
      <dgm:prSet presAssocID="{BAECE322-2A3D-41F4-9280-7105EEDE7FAA}" presName="rootComposite1" presStyleCnt="0"/>
      <dgm:spPr/>
      <dgm:t>
        <a:bodyPr/>
        <a:lstStyle/>
        <a:p>
          <a:pPr rtl="1"/>
          <a:endParaRPr lang="ar-IQ"/>
        </a:p>
      </dgm:t>
    </dgm:pt>
    <dgm:pt modelId="{123B7B74-D451-492B-A323-9D67C0964E8E}" type="pres">
      <dgm:prSet presAssocID="{BAECE322-2A3D-41F4-9280-7105EEDE7FAA}" presName="rootText1" presStyleLbl="node0" presStyleIdx="0" presStyleCnt="1" custScaleX="71390" custScaleY="38726" custLinFactNeighborX="-40971" custLinFactNeighborY="19246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102C0F8-15C3-4255-A472-48970761AF42}" type="pres">
      <dgm:prSet presAssocID="{BAECE322-2A3D-41F4-9280-7105EEDE7FAA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05133BBE-E950-4F70-88E7-FC05828064E7}" type="pres">
      <dgm:prSet presAssocID="{BAECE322-2A3D-41F4-9280-7105EEDE7FAA}" presName="hierChild2" presStyleCnt="0"/>
      <dgm:spPr/>
      <dgm:t>
        <a:bodyPr/>
        <a:lstStyle/>
        <a:p>
          <a:pPr rtl="1"/>
          <a:endParaRPr lang="ar-IQ"/>
        </a:p>
      </dgm:t>
    </dgm:pt>
    <dgm:pt modelId="{3F7137EC-EAF6-4301-BB3B-42BD3AC9A3E6}" type="pres">
      <dgm:prSet presAssocID="{67DCD569-BB3D-463B-89A4-9C1F0FD05E0F}" presName="Name37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9605BC8F-318E-4870-BB9A-A98DE27F8A73}" type="pres">
      <dgm:prSet presAssocID="{38D89F8F-2258-4F9D-B88A-8A19CC78E01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CA4CC1B1-2AB3-41F2-8236-9F0975780D1F}" type="pres">
      <dgm:prSet presAssocID="{38D89F8F-2258-4F9D-B88A-8A19CC78E01C}" presName="rootComposite" presStyleCnt="0"/>
      <dgm:spPr/>
      <dgm:t>
        <a:bodyPr/>
        <a:lstStyle/>
        <a:p>
          <a:pPr rtl="1"/>
          <a:endParaRPr lang="ar-IQ"/>
        </a:p>
      </dgm:t>
    </dgm:pt>
    <dgm:pt modelId="{8360F440-B23E-484F-87EC-662F7C98A699}" type="pres">
      <dgm:prSet presAssocID="{38D89F8F-2258-4F9D-B88A-8A19CC78E01C}" presName="rootText" presStyleLbl="node2" presStyleIdx="0" presStyleCnt="2" custScaleX="43365" custScaleY="27887" custLinFactNeighborX="-86970" custLinFactNeighborY="5391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E780AD9-5858-4F9C-A699-795BF511029E}" type="pres">
      <dgm:prSet presAssocID="{38D89F8F-2258-4F9D-B88A-8A19CC78E01C}" presName="rootConnector" presStyleLbl="node2" presStyleIdx="0" presStyleCnt="2"/>
      <dgm:spPr/>
      <dgm:t>
        <a:bodyPr/>
        <a:lstStyle/>
        <a:p>
          <a:pPr rtl="1"/>
          <a:endParaRPr lang="ar-IQ"/>
        </a:p>
      </dgm:t>
    </dgm:pt>
    <dgm:pt modelId="{B6A93378-D691-451B-BFFC-A4B769FDE128}" type="pres">
      <dgm:prSet presAssocID="{38D89F8F-2258-4F9D-B88A-8A19CC78E01C}" presName="hierChild4" presStyleCnt="0"/>
      <dgm:spPr/>
      <dgm:t>
        <a:bodyPr/>
        <a:lstStyle/>
        <a:p>
          <a:pPr rtl="1"/>
          <a:endParaRPr lang="ar-IQ"/>
        </a:p>
      </dgm:t>
    </dgm:pt>
    <dgm:pt modelId="{935B996D-4EBD-4015-88E5-1C4772702408}" type="pres">
      <dgm:prSet presAssocID="{CCC51C1E-54F1-405C-8502-B6E47F94E900}" presName="Name37" presStyleLbl="parChTrans1D3" presStyleIdx="0" presStyleCnt="2"/>
      <dgm:spPr/>
      <dgm:t>
        <a:bodyPr/>
        <a:lstStyle/>
        <a:p>
          <a:pPr rtl="1"/>
          <a:endParaRPr lang="ar-IQ"/>
        </a:p>
      </dgm:t>
    </dgm:pt>
    <dgm:pt modelId="{2B9A48F6-B843-4A3C-9BA4-5ED205417F6A}" type="pres">
      <dgm:prSet presAssocID="{D6FBA67C-F6AE-4EE0-BF71-5E374423DD08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47E6BD88-6B5A-4734-8EED-462558C7797F}" type="pres">
      <dgm:prSet presAssocID="{D6FBA67C-F6AE-4EE0-BF71-5E374423DD08}" presName="rootComposite" presStyleCnt="0"/>
      <dgm:spPr/>
      <dgm:t>
        <a:bodyPr/>
        <a:lstStyle/>
        <a:p>
          <a:pPr rtl="1"/>
          <a:endParaRPr lang="ar-IQ"/>
        </a:p>
      </dgm:t>
    </dgm:pt>
    <dgm:pt modelId="{5A369B6D-6E03-4743-9711-B8487165FB64}" type="pres">
      <dgm:prSet presAssocID="{D6FBA67C-F6AE-4EE0-BF71-5E374423DD08}" presName="rootText" presStyleLbl="node3" presStyleIdx="0" presStyleCnt="1" custScaleX="50102" custScaleY="24972" custLinFactNeighborX="73780" custLinFactNeighborY="-2949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5FFFF59-991A-49C5-8F4F-83F124D7F37D}" type="pres">
      <dgm:prSet presAssocID="{D6FBA67C-F6AE-4EE0-BF71-5E374423DD08}" presName="rootConnector" presStyleLbl="node3" presStyleIdx="0" presStyleCnt="1"/>
      <dgm:spPr/>
      <dgm:t>
        <a:bodyPr/>
        <a:lstStyle/>
        <a:p>
          <a:pPr rtl="1"/>
          <a:endParaRPr lang="ar-IQ"/>
        </a:p>
      </dgm:t>
    </dgm:pt>
    <dgm:pt modelId="{F0547BFD-6177-44FB-A2F9-BD13039E59B9}" type="pres">
      <dgm:prSet presAssocID="{D6FBA67C-F6AE-4EE0-BF71-5E374423DD08}" presName="hierChild4" presStyleCnt="0"/>
      <dgm:spPr/>
      <dgm:t>
        <a:bodyPr/>
        <a:lstStyle/>
        <a:p>
          <a:pPr rtl="1"/>
          <a:endParaRPr lang="ar-IQ"/>
        </a:p>
      </dgm:t>
    </dgm:pt>
    <dgm:pt modelId="{5A6AF140-C953-4C7E-B0BE-E0AF416B408C}" type="pres">
      <dgm:prSet presAssocID="{94381F91-8A10-4366-8D69-E3FB14C27CA7}" presName="Name37" presStyleLbl="parChTrans1D4" presStyleIdx="0" presStyleCnt="3"/>
      <dgm:spPr/>
      <dgm:t>
        <a:bodyPr/>
        <a:lstStyle/>
        <a:p>
          <a:pPr rtl="1"/>
          <a:endParaRPr lang="ar-IQ"/>
        </a:p>
      </dgm:t>
    </dgm:pt>
    <dgm:pt modelId="{C96CE68B-09FD-44C0-B336-AFAF519B85D9}" type="pres">
      <dgm:prSet presAssocID="{205ED86B-E535-4800-906A-EB352626A93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BEA85CD6-766B-4A91-9FC0-494BC353DEE9}" type="pres">
      <dgm:prSet presAssocID="{205ED86B-E535-4800-906A-EB352626A93C}" presName="rootComposite" presStyleCnt="0"/>
      <dgm:spPr/>
      <dgm:t>
        <a:bodyPr/>
        <a:lstStyle/>
        <a:p>
          <a:pPr rtl="1"/>
          <a:endParaRPr lang="ar-IQ"/>
        </a:p>
      </dgm:t>
    </dgm:pt>
    <dgm:pt modelId="{75F2A4C3-8731-4244-AE6E-F98E0EE3EBCA}" type="pres">
      <dgm:prSet presAssocID="{205ED86B-E535-4800-906A-EB352626A93C}" presName="rootText" presStyleLbl="node4" presStyleIdx="0" presStyleCnt="2" custScaleX="68978" custScaleY="26445" custLinFactX="7970" custLinFactNeighborX="100000" custLinFactNeighborY="-6482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EF94B1C-99FB-4E7A-A5AD-132309795880}" type="pres">
      <dgm:prSet presAssocID="{205ED86B-E535-4800-906A-EB352626A93C}" presName="rootConnector" presStyleLbl="node4" presStyleIdx="0" presStyleCnt="2"/>
      <dgm:spPr/>
      <dgm:t>
        <a:bodyPr/>
        <a:lstStyle/>
        <a:p>
          <a:pPr rtl="1"/>
          <a:endParaRPr lang="ar-IQ"/>
        </a:p>
      </dgm:t>
    </dgm:pt>
    <dgm:pt modelId="{DDAB0728-C9D4-4B76-992A-745B541DD74E}" type="pres">
      <dgm:prSet presAssocID="{205ED86B-E535-4800-906A-EB352626A93C}" presName="hierChild4" presStyleCnt="0"/>
      <dgm:spPr/>
      <dgm:t>
        <a:bodyPr/>
        <a:lstStyle/>
        <a:p>
          <a:pPr rtl="1"/>
          <a:endParaRPr lang="ar-IQ"/>
        </a:p>
      </dgm:t>
    </dgm:pt>
    <dgm:pt modelId="{B300DD94-A0E2-4C73-AD54-81494EF41D60}" type="pres">
      <dgm:prSet presAssocID="{205ED86B-E535-4800-906A-EB352626A93C}" presName="hierChild5" presStyleCnt="0"/>
      <dgm:spPr/>
      <dgm:t>
        <a:bodyPr/>
        <a:lstStyle/>
        <a:p>
          <a:pPr rtl="1"/>
          <a:endParaRPr lang="ar-IQ"/>
        </a:p>
      </dgm:t>
    </dgm:pt>
    <dgm:pt modelId="{952EE094-60CA-4F86-AFA2-5EDA54198959}" type="pres">
      <dgm:prSet presAssocID="{24635315-157F-43D8-9456-8818BE330316}" presName="Name37" presStyleLbl="parChTrans1D4" presStyleIdx="1" presStyleCnt="3"/>
      <dgm:spPr/>
      <dgm:t>
        <a:bodyPr/>
        <a:lstStyle/>
        <a:p>
          <a:pPr rtl="1"/>
          <a:endParaRPr lang="ar-IQ"/>
        </a:p>
      </dgm:t>
    </dgm:pt>
    <dgm:pt modelId="{95C3232C-023C-4FC9-86BF-1C57DDF1BCE0}" type="pres">
      <dgm:prSet presAssocID="{8E556DAA-B9A5-4214-93F7-48654782AFAC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99BD8CF1-C648-461D-9DD9-C5BD0FA18B16}" type="pres">
      <dgm:prSet presAssocID="{8E556DAA-B9A5-4214-93F7-48654782AFAC}" presName="rootComposite" presStyleCnt="0"/>
      <dgm:spPr/>
      <dgm:t>
        <a:bodyPr/>
        <a:lstStyle/>
        <a:p>
          <a:pPr rtl="1"/>
          <a:endParaRPr lang="ar-IQ"/>
        </a:p>
      </dgm:t>
    </dgm:pt>
    <dgm:pt modelId="{50847D40-3930-4D12-8345-F831F9C78722}" type="pres">
      <dgm:prSet presAssocID="{8E556DAA-B9A5-4214-93F7-48654782AFAC}" presName="rootText" presStyleLbl="node4" presStyleIdx="1" presStyleCnt="2" custScaleX="56085" custScaleY="33616" custLinFactY="-39733" custLinFactNeighborX="-5514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64669DE-4A85-41B6-9EFC-E637B1F184EA}" type="pres">
      <dgm:prSet presAssocID="{8E556DAA-B9A5-4214-93F7-48654782AFAC}" presName="rootConnector" presStyleLbl="node4" presStyleIdx="1" presStyleCnt="2"/>
      <dgm:spPr/>
      <dgm:t>
        <a:bodyPr/>
        <a:lstStyle/>
        <a:p>
          <a:pPr rtl="1"/>
          <a:endParaRPr lang="ar-IQ"/>
        </a:p>
      </dgm:t>
    </dgm:pt>
    <dgm:pt modelId="{C4EA4452-326A-4D04-AF27-2E57FE4F7893}" type="pres">
      <dgm:prSet presAssocID="{8E556DAA-B9A5-4214-93F7-48654782AFAC}" presName="hierChild4" presStyleCnt="0"/>
      <dgm:spPr/>
      <dgm:t>
        <a:bodyPr/>
        <a:lstStyle/>
        <a:p>
          <a:pPr rtl="1"/>
          <a:endParaRPr lang="ar-IQ"/>
        </a:p>
      </dgm:t>
    </dgm:pt>
    <dgm:pt modelId="{BA0B3495-289D-4E68-9F65-FB42C24CBAA6}" type="pres">
      <dgm:prSet presAssocID="{8E556DAA-B9A5-4214-93F7-48654782AFAC}" presName="hierChild5" presStyleCnt="0"/>
      <dgm:spPr/>
      <dgm:t>
        <a:bodyPr/>
        <a:lstStyle/>
        <a:p>
          <a:pPr rtl="1"/>
          <a:endParaRPr lang="ar-IQ"/>
        </a:p>
      </dgm:t>
    </dgm:pt>
    <dgm:pt modelId="{1BFBD6A9-BF21-4E11-BA17-EBF57B6216D4}" type="pres">
      <dgm:prSet presAssocID="{D6FBA67C-F6AE-4EE0-BF71-5E374423DD08}" presName="hierChild5" presStyleCnt="0"/>
      <dgm:spPr/>
      <dgm:t>
        <a:bodyPr/>
        <a:lstStyle/>
        <a:p>
          <a:pPr rtl="1"/>
          <a:endParaRPr lang="ar-IQ"/>
        </a:p>
      </dgm:t>
    </dgm:pt>
    <dgm:pt modelId="{EB1AEE97-EB12-4FEA-9575-AB9520A188D6}" type="pres">
      <dgm:prSet presAssocID="{975EB426-153D-4C19-B437-2DEBEB33BAAE}" presName="Name111" presStyleLbl="parChTrans1D4" presStyleIdx="2" presStyleCnt="3"/>
      <dgm:spPr/>
      <dgm:t>
        <a:bodyPr/>
        <a:lstStyle/>
        <a:p>
          <a:pPr rtl="1"/>
          <a:endParaRPr lang="ar-IQ"/>
        </a:p>
      </dgm:t>
    </dgm:pt>
    <dgm:pt modelId="{E029A4B7-EB5F-453D-95E6-F996E486BFC6}" type="pres">
      <dgm:prSet presAssocID="{04111203-3286-452F-8AF6-EF1D5810209D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A0965E11-7680-444F-8484-0675977287DD}" type="pres">
      <dgm:prSet presAssocID="{04111203-3286-452F-8AF6-EF1D5810209D}" presName="rootComposite3" presStyleCnt="0"/>
      <dgm:spPr/>
      <dgm:t>
        <a:bodyPr/>
        <a:lstStyle/>
        <a:p>
          <a:pPr rtl="1"/>
          <a:endParaRPr lang="ar-IQ"/>
        </a:p>
      </dgm:t>
    </dgm:pt>
    <dgm:pt modelId="{A2312468-D562-45B3-98F1-B11804E2D5FA}" type="pres">
      <dgm:prSet presAssocID="{04111203-3286-452F-8AF6-EF1D5810209D}" presName="rootText3" presStyleLbl="asst3" presStyleIdx="0" presStyleCnt="1" custScaleX="61837" custScaleY="44004" custLinFactNeighborX="-94212" custLinFactNeighborY="-5364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8937A17-A87F-4FFB-92A7-2144E50C9A05}" type="pres">
      <dgm:prSet presAssocID="{04111203-3286-452F-8AF6-EF1D5810209D}" presName="rootConnector3" presStyleLbl="asst3" presStyleIdx="0" presStyleCnt="1"/>
      <dgm:spPr/>
      <dgm:t>
        <a:bodyPr/>
        <a:lstStyle/>
        <a:p>
          <a:pPr rtl="1"/>
          <a:endParaRPr lang="ar-IQ"/>
        </a:p>
      </dgm:t>
    </dgm:pt>
    <dgm:pt modelId="{EBAB2D47-6E0D-4E98-B2C6-F321D874E95B}" type="pres">
      <dgm:prSet presAssocID="{04111203-3286-452F-8AF6-EF1D5810209D}" presName="hierChild6" presStyleCnt="0"/>
      <dgm:spPr/>
      <dgm:t>
        <a:bodyPr/>
        <a:lstStyle/>
        <a:p>
          <a:pPr rtl="1"/>
          <a:endParaRPr lang="ar-IQ"/>
        </a:p>
      </dgm:t>
    </dgm:pt>
    <dgm:pt modelId="{3C31A708-984C-4E2B-BFA5-421E5762D7A8}" type="pres">
      <dgm:prSet presAssocID="{04111203-3286-452F-8AF6-EF1D5810209D}" presName="hierChild7" presStyleCnt="0"/>
      <dgm:spPr/>
      <dgm:t>
        <a:bodyPr/>
        <a:lstStyle/>
        <a:p>
          <a:pPr rtl="1"/>
          <a:endParaRPr lang="ar-IQ"/>
        </a:p>
      </dgm:t>
    </dgm:pt>
    <dgm:pt modelId="{40E58C58-C737-4BC5-8E7C-DDCC2AC5AE83}" type="pres">
      <dgm:prSet presAssocID="{38D89F8F-2258-4F9D-B88A-8A19CC78E01C}" presName="hierChild5" presStyleCnt="0"/>
      <dgm:spPr/>
      <dgm:t>
        <a:bodyPr/>
        <a:lstStyle/>
        <a:p>
          <a:pPr rtl="1"/>
          <a:endParaRPr lang="ar-IQ"/>
        </a:p>
      </dgm:t>
    </dgm:pt>
    <dgm:pt modelId="{657220C2-C825-444C-8BCD-E8CFCBF290F0}" type="pres">
      <dgm:prSet presAssocID="{26A75FC9-541A-4FBC-8E6B-ADA914DC6552}" presName="Name111" presStyleLbl="parChTrans1D3" presStyleIdx="1" presStyleCnt="2"/>
      <dgm:spPr/>
      <dgm:t>
        <a:bodyPr/>
        <a:lstStyle/>
        <a:p>
          <a:pPr rtl="1"/>
          <a:endParaRPr lang="ar-IQ"/>
        </a:p>
      </dgm:t>
    </dgm:pt>
    <dgm:pt modelId="{71184292-2412-4573-927F-29A7B4FBDEC4}" type="pres">
      <dgm:prSet presAssocID="{2D7CD107-697F-4E49-8B85-6905C4F4CF85}" presName="hierRoot3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8C3F6C42-4922-46A1-90C1-6A253779603A}" type="pres">
      <dgm:prSet presAssocID="{2D7CD107-697F-4E49-8B85-6905C4F4CF85}" presName="rootComposite3" presStyleCnt="0"/>
      <dgm:spPr/>
      <dgm:t>
        <a:bodyPr/>
        <a:lstStyle/>
        <a:p>
          <a:pPr rtl="1"/>
          <a:endParaRPr lang="ar-IQ"/>
        </a:p>
      </dgm:t>
    </dgm:pt>
    <dgm:pt modelId="{8A221BD2-7059-4F91-8140-5E7A551DDA36}" type="pres">
      <dgm:prSet presAssocID="{2D7CD107-697F-4E49-8B85-6905C4F4CF85}" presName="rootText3" presStyleLbl="asst2" presStyleIdx="0" presStyleCnt="1" custScaleX="50746" custScaleY="50587" custLinFactX="-14938" custLinFactNeighborX="-100000" custLinFactNeighborY="4299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9C191F4-67B0-4462-922D-FFF790A9D050}" type="pres">
      <dgm:prSet presAssocID="{2D7CD107-697F-4E49-8B85-6905C4F4CF85}" presName="rootConnector3" presStyleLbl="asst2" presStyleIdx="0" presStyleCnt="1"/>
      <dgm:spPr/>
      <dgm:t>
        <a:bodyPr/>
        <a:lstStyle/>
        <a:p>
          <a:pPr rtl="1"/>
          <a:endParaRPr lang="ar-IQ"/>
        </a:p>
      </dgm:t>
    </dgm:pt>
    <dgm:pt modelId="{B2816F47-ED16-4AE8-AEE5-67EED8A1DE74}" type="pres">
      <dgm:prSet presAssocID="{2D7CD107-697F-4E49-8B85-6905C4F4CF85}" presName="hierChild6" presStyleCnt="0"/>
      <dgm:spPr/>
      <dgm:t>
        <a:bodyPr/>
        <a:lstStyle/>
        <a:p>
          <a:pPr rtl="1"/>
          <a:endParaRPr lang="ar-IQ"/>
        </a:p>
      </dgm:t>
    </dgm:pt>
    <dgm:pt modelId="{EEAAC390-3746-4189-A2C5-915E4CF271D1}" type="pres">
      <dgm:prSet presAssocID="{2D7CD107-697F-4E49-8B85-6905C4F4CF85}" presName="hierChild7" presStyleCnt="0"/>
      <dgm:spPr/>
      <dgm:t>
        <a:bodyPr/>
        <a:lstStyle/>
        <a:p>
          <a:pPr rtl="1"/>
          <a:endParaRPr lang="ar-IQ"/>
        </a:p>
      </dgm:t>
    </dgm:pt>
    <dgm:pt modelId="{6CE87CBA-D836-46F4-8104-01BBEAB0623B}" type="pres">
      <dgm:prSet presAssocID="{2B1B1810-1742-41F8-A1AB-43D41A40702C}" presName="Name37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531464D1-D9CE-4363-A3C8-D9995E1ED1CB}" type="pres">
      <dgm:prSet presAssocID="{40F4E986-F08F-4979-B214-9ACC3038B951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IQ"/>
        </a:p>
      </dgm:t>
    </dgm:pt>
    <dgm:pt modelId="{0B04A0F0-4B0A-402A-8668-59BDDF4D36F0}" type="pres">
      <dgm:prSet presAssocID="{40F4E986-F08F-4979-B214-9ACC3038B951}" presName="rootComposite" presStyleCnt="0"/>
      <dgm:spPr/>
      <dgm:t>
        <a:bodyPr/>
        <a:lstStyle/>
        <a:p>
          <a:pPr rtl="1"/>
          <a:endParaRPr lang="ar-IQ"/>
        </a:p>
      </dgm:t>
    </dgm:pt>
    <dgm:pt modelId="{E7A9EA89-F476-45A4-9790-54363B502B66}" type="pres">
      <dgm:prSet presAssocID="{40F4E986-F08F-4979-B214-9ACC3038B951}" presName="rootText" presStyleLbl="node2" presStyleIdx="1" presStyleCnt="2" custScaleX="54812" custScaleY="29495" custLinFactNeighborX="83131" custLinFactNeighborY="53918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E5494D3-69CE-401D-8F58-7F505EAFD5B9}" type="pres">
      <dgm:prSet presAssocID="{40F4E986-F08F-4979-B214-9ACC3038B951}" presName="rootConnector" presStyleLbl="node2" presStyleIdx="1" presStyleCnt="2"/>
      <dgm:spPr/>
      <dgm:t>
        <a:bodyPr/>
        <a:lstStyle/>
        <a:p>
          <a:pPr rtl="1"/>
          <a:endParaRPr lang="ar-IQ"/>
        </a:p>
      </dgm:t>
    </dgm:pt>
    <dgm:pt modelId="{AA1B1181-8546-4EFB-A366-8771510706D3}" type="pres">
      <dgm:prSet presAssocID="{40F4E986-F08F-4979-B214-9ACC3038B951}" presName="hierChild4" presStyleCnt="0"/>
      <dgm:spPr/>
      <dgm:t>
        <a:bodyPr/>
        <a:lstStyle/>
        <a:p>
          <a:pPr rtl="1"/>
          <a:endParaRPr lang="ar-IQ"/>
        </a:p>
      </dgm:t>
    </dgm:pt>
    <dgm:pt modelId="{F298B592-C93C-4B81-B1C9-6003AB9A1408}" type="pres">
      <dgm:prSet presAssocID="{40F4E986-F08F-4979-B214-9ACC3038B951}" presName="hierChild5" presStyleCnt="0"/>
      <dgm:spPr/>
      <dgm:t>
        <a:bodyPr/>
        <a:lstStyle/>
        <a:p>
          <a:pPr rtl="1"/>
          <a:endParaRPr lang="ar-IQ"/>
        </a:p>
      </dgm:t>
    </dgm:pt>
    <dgm:pt modelId="{489D1697-8C43-4D54-84D3-96E9A8EB978D}" type="pres">
      <dgm:prSet presAssocID="{BAECE322-2A3D-41F4-9280-7105EEDE7FAA}" presName="hierChild3" presStyleCnt="0"/>
      <dgm:spPr/>
      <dgm:t>
        <a:bodyPr/>
        <a:lstStyle/>
        <a:p>
          <a:pPr rtl="1"/>
          <a:endParaRPr lang="ar-IQ"/>
        </a:p>
      </dgm:t>
    </dgm:pt>
  </dgm:ptLst>
  <dgm:cxnLst>
    <dgm:cxn modelId="{69F26AB1-0383-4B23-B524-9E53CBFCA7F8}" type="presOf" srcId="{2D7CD107-697F-4E49-8B85-6905C4F4CF85}" destId="{39C191F4-67B0-4462-922D-FFF790A9D050}" srcOrd="1" destOrd="0" presId="urn:microsoft.com/office/officeart/2005/8/layout/orgChart1"/>
    <dgm:cxn modelId="{58EDE7D7-308D-41C2-B110-1F854A865473}" srcId="{D6FBA67C-F6AE-4EE0-BF71-5E374423DD08}" destId="{205ED86B-E535-4800-906A-EB352626A93C}" srcOrd="1" destOrd="0" parTransId="{94381F91-8A10-4366-8D69-E3FB14C27CA7}" sibTransId="{931B53EB-7FF3-480D-B036-F4EE58544BBD}"/>
    <dgm:cxn modelId="{530E7581-7384-4BA9-81F3-C8610A882A12}" srcId="{D6FBA67C-F6AE-4EE0-BF71-5E374423DD08}" destId="{04111203-3286-452F-8AF6-EF1D5810209D}" srcOrd="0" destOrd="0" parTransId="{975EB426-153D-4C19-B437-2DEBEB33BAAE}" sibTransId="{A49EAA8E-AA23-4816-A9B0-22E9C6840637}"/>
    <dgm:cxn modelId="{6D804490-CAC3-4F56-957D-0CBEBFF411EC}" type="presOf" srcId="{26A75FC9-541A-4FBC-8E6B-ADA914DC6552}" destId="{657220C2-C825-444C-8BCD-E8CFCBF290F0}" srcOrd="0" destOrd="0" presId="urn:microsoft.com/office/officeart/2005/8/layout/orgChart1"/>
    <dgm:cxn modelId="{43146F18-28C1-4A3B-99B2-2A48D3D88F38}" type="presOf" srcId="{BAECE322-2A3D-41F4-9280-7105EEDE7FAA}" destId="{123B7B74-D451-492B-A323-9D67C0964E8E}" srcOrd="0" destOrd="0" presId="urn:microsoft.com/office/officeart/2005/8/layout/orgChart1"/>
    <dgm:cxn modelId="{51AC0C32-D038-40B5-9916-1673861477F3}" type="presOf" srcId="{38D89F8F-2258-4F9D-B88A-8A19CC78E01C}" destId="{7E780AD9-5858-4F9C-A699-795BF511029E}" srcOrd="1" destOrd="0" presId="urn:microsoft.com/office/officeart/2005/8/layout/orgChart1"/>
    <dgm:cxn modelId="{4CE75293-F5A8-4236-8BC4-6329794F4260}" type="presOf" srcId="{205ED86B-E535-4800-906A-EB352626A93C}" destId="{75F2A4C3-8731-4244-AE6E-F98E0EE3EBCA}" srcOrd="0" destOrd="0" presId="urn:microsoft.com/office/officeart/2005/8/layout/orgChart1"/>
    <dgm:cxn modelId="{D2CE1DF0-A0BC-41FB-B15E-6E662D4CDFAF}" type="presOf" srcId="{D6FBA67C-F6AE-4EE0-BF71-5E374423DD08}" destId="{5A369B6D-6E03-4743-9711-B8487165FB64}" srcOrd="0" destOrd="0" presId="urn:microsoft.com/office/officeart/2005/8/layout/orgChart1"/>
    <dgm:cxn modelId="{63A6AFD8-8C31-4F98-81DE-C68BDA7C3444}" srcId="{38D89F8F-2258-4F9D-B88A-8A19CC78E01C}" destId="{2D7CD107-697F-4E49-8B85-6905C4F4CF85}" srcOrd="1" destOrd="0" parTransId="{26A75FC9-541A-4FBC-8E6B-ADA914DC6552}" sibTransId="{390E5740-C6EE-4C79-B25D-BBF9F4EBF423}"/>
    <dgm:cxn modelId="{DD11F1FD-DE7F-45AC-8354-510EC346970A}" type="presOf" srcId="{2D7CD107-697F-4E49-8B85-6905C4F4CF85}" destId="{8A221BD2-7059-4F91-8140-5E7A551DDA36}" srcOrd="0" destOrd="0" presId="urn:microsoft.com/office/officeart/2005/8/layout/orgChart1"/>
    <dgm:cxn modelId="{9C0530B4-A986-4967-BA42-DDEC8C6B7A8A}" type="presOf" srcId="{BAECE322-2A3D-41F4-9280-7105EEDE7FAA}" destId="{3102C0F8-15C3-4255-A472-48970761AF42}" srcOrd="1" destOrd="0" presId="urn:microsoft.com/office/officeart/2005/8/layout/orgChart1"/>
    <dgm:cxn modelId="{AF2F09C0-E366-4C65-92C3-195110E92FE9}" type="presOf" srcId="{D6FBA67C-F6AE-4EE0-BF71-5E374423DD08}" destId="{05FFFF59-991A-49C5-8F4F-83F124D7F37D}" srcOrd="1" destOrd="0" presId="urn:microsoft.com/office/officeart/2005/8/layout/orgChart1"/>
    <dgm:cxn modelId="{C156AF1F-C9FF-4DFF-BA5A-86EFCEB86177}" type="presOf" srcId="{8E556DAA-B9A5-4214-93F7-48654782AFAC}" destId="{564669DE-4A85-41B6-9EFC-E637B1F184EA}" srcOrd="1" destOrd="0" presId="urn:microsoft.com/office/officeart/2005/8/layout/orgChart1"/>
    <dgm:cxn modelId="{73039A66-CF01-4101-A3EB-B7EFC85DBA4F}" type="presOf" srcId="{975EB426-153D-4C19-B437-2DEBEB33BAAE}" destId="{EB1AEE97-EB12-4FEA-9575-AB9520A188D6}" srcOrd="0" destOrd="0" presId="urn:microsoft.com/office/officeart/2005/8/layout/orgChart1"/>
    <dgm:cxn modelId="{7A036FD2-90AE-444E-9E31-0F552D7EC359}" srcId="{BAECE322-2A3D-41F4-9280-7105EEDE7FAA}" destId="{40F4E986-F08F-4979-B214-9ACC3038B951}" srcOrd="1" destOrd="0" parTransId="{2B1B1810-1742-41F8-A1AB-43D41A40702C}" sibTransId="{B5A5C920-F328-4192-AA29-D82EB6767A5E}"/>
    <dgm:cxn modelId="{3DEDDED2-0895-44F4-8543-FA43C5CE9387}" srcId="{959CF4B8-3161-4792-8BA3-DCA6F8BFE23E}" destId="{BAECE322-2A3D-41F4-9280-7105EEDE7FAA}" srcOrd="0" destOrd="0" parTransId="{CA4FAD91-442B-4C7C-B016-B73FCB2773C6}" sibTransId="{27619690-226D-4DDB-848F-5FAB466C4169}"/>
    <dgm:cxn modelId="{5C696D52-E39B-49F7-8F0B-E536809E9285}" type="presOf" srcId="{94381F91-8A10-4366-8D69-E3FB14C27CA7}" destId="{5A6AF140-C953-4C7E-B0BE-E0AF416B408C}" srcOrd="0" destOrd="0" presId="urn:microsoft.com/office/officeart/2005/8/layout/orgChart1"/>
    <dgm:cxn modelId="{6C7C6F17-112E-4035-B58D-8469EFF180B0}" type="presOf" srcId="{04111203-3286-452F-8AF6-EF1D5810209D}" destId="{C8937A17-A87F-4FFB-92A7-2144E50C9A05}" srcOrd="1" destOrd="0" presId="urn:microsoft.com/office/officeart/2005/8/layout/orgChart1"/>
    <dgm:cxn modelId="{99BC41B3-B1EE-4E9D-B4CD-3624FA0B3884}" srcId="{BAECE322-2A3D-41F4-9280-7105EEDE7FAA}" destId="{38D89F8F-2258-4F9D-B88A-8A19CC78E01C}" srcOrd="0" destOrd="0" parTransId="{67DCD569-BB3D-463B-89A4-9C1F0FD05E0F}" sibTransId="{3C874D08-F62A-45DB-B605-E54A5C7F6FED}"/>
    <dgm:cxn modelId="{B971B6DD-2948-4ED0-9C07-7F721DCACA04}" type="presOf" srcId="{40F4E986-F08F-4979-B214-9ACC3038B951}" destId="{5E5494D3-69CE-401D-8F58-7F505EAFD5B9}" srcOrd="1" destOrd="0" presId="urn:microsoft.com/office/officeart/2005/8/layout/orgChart1"/>
    <dgm:cxn modelId="{B5C7640E-46F2-42CC-949F-DE296D97FC69}" type="presOf" srcId="{67DCD569-BB3D-463B-89A4-9C1F0FD05E0F}" destId="{3F7137EC-EAF6-4301-BB3B-42BD3AC9A3E6}" srcOrd="0" destOrd="0" presId="urn:microsoft.com/office/officeart/2005/8/layout/orgChart1"/>
    <dgm:cxn modelId="{55731ED0-EF19-474B-9F3E-7144D026AC5F}" type="presOf" srcId="{04111203-3286-452F-8AF6-EF1D5810209D}" destId="{A2312468-D562-45B3-98F1-B11804E2D5FA}" srcOrd="0" destOrd="0" presId="urn:microsoft.com/office/officeart/2005/8/layout/orgChart1"/>
    <dgm:cxn modelId="{38260080-50A5-4C9F-8A7E-1D3916FBBA53}" type="presOf" srcId="{38D89F8F-2258-4F9D-B88A-8A19CC78E01C}" destId="{8360F440-B23E-484F-87EC-662F7C98A699}" srcOrd="0" destOrd="0" presId="urn:microsoft.com/office/officeart/2005/8/layout/orgChart1"/>
    <dgm:cxn modelId="{D60612BA-B502-4EFD-8A30-09140DD5DF51}" type="presOf" srcId="{40F4E986-F08F-4979-B214-9ACC3038B951}" destId="{E7A9EA89-F476-45A4-9790-54363B502B66}" srcOrd="0" destOrd="0" presId="urn:microsoft.com/office/officeart/2005/8/layout/orgChart1"/>
    <dgm:cxn modelId="{505461D1-CE69-4709-AED2-DD3EC4C0D645}" type="presOf" srcId="{959CF4B8-3161-4792-8BA3-DCA6F8BFE23E}" destId="{9754969B-C00B-44C5-9197-1640F8C593BF}" srcOrd="0" destOrd="0" presId="urn:microsoft.com/office/officeart/2005/8/layout/orgChart1"/>
    <dgm:cxn modelId="{01F5BD0A-487F-4841-9392-396B665F8E32}" type="presOf" srcId="{205ED86B-E535-4800-906A-EB352626A93C}" destId="{FEF94B1C-99FB-4E7A-A5AD-132309795880}" srcOrd="1" destOrd="0" presId="urn:microsoft.com/office/officeart/2005/8/layout/orgChart1"/>
    <dgm:cxn modelId="{C44D83F9-7839-45D9-888F-F24E276ADAB4}" srcId="{D6FBA67C-F6AE-4EE0-BF71-5E374423DD08}" destId="{8E556DAA-B9A5-4214-93F7-48654782AFAC}" srcOrd="2" destOrd="0" parTransId="{24635315-157F-43D8-9456-8818BE330316}" sibTransId="{37875FE6-6CE6-4353-9E87-2E0D0F714D63}"/>
    <dgm:cxn modelId="{BBA1025D-033C-4BB3-8934-A58DF7FE8AEB}" type="presOf" srcId="{24635315-157F-43D8-9456-8818BE330316}" destId="{952EE094-60CA-4F86-AFA2-5EDA54198959}" srcOrd="0" destOrd="0" presId="urn:microsoft.com/office/officeart/2005/8/layout/orgChart1"/>
    <dgm:cxn modelId="{6D911E4F-4930-4F92-BD2C-CD3A9320D6B5}" type="presOf" srcId="{CCC51C1E-54F1-405C-8502-B6E47F94E900}" destId="{935B996D-4EBD-4015-88E5-1C4772702408}" srcOrd="0" destOrd="0" presId="urn:microsoft.com/office/officeart/2005/8/layout/orgChart1"/>
    <dgm:cxn modelId="{E0C52321-F636-419C-9FC5-3656DD213790}" type="presOf" srcId="{2B1B1810-1742-41F8-A1AB-43D41A40702C}" destId="{6CE87CBA-D836-46F4-8104-01BBEAB0623B}" srcOrd="0" destOrd="0" presId="urn:microsoft.com/office/officeart/2005/8/layout/orgChart1"/>
    <dgm:cxn modelId="{8EDA46E0-2368-4A75-8136-A8E053BBB962}" srcId="{38D89F8F-2258-4F9D-B88A-8A19CC78E01C}" destId="{D6FBA67C-F6AE-4EE0-BF71-5E374423DD08}" srcOrd="0" destOrd="0" parTransId="{CCC51C1E-54F1-405C-8502-B6E47F94E900}" sibTransId="{4147FA85-A0B2-4943-B012-CB3D54312DDB}"/>
    <dgm:cxn modelId="{1A181D14-E62B-45AD-81EA-D4717CA8A9D8}" type="presOf" srcId="{8E556DAA-B9A5-4214-93F7-48654782AFAC}" destId="{50847D40-3930-4D12-8345-F831F9C78722}" srcOrd="0" destOrd="0" presId="urn:microsoft.com/office/officeart/2005/8/layout/orgChart1"/>
    <dgm:cxn modelId="{54A754DB-A056-4943-8385-AC4260B56BB7}" type="presParOf" srcId="{9754969B-C00B-44C5-9197-1640F8C593BF}" destId="{3448CD34-A336-474D-BB82-4B450004E23A}" srcOrd="0" destOrd="0" presId="urn:microsoft.com/office/officeart/2005/8/layout/orgChart1"/>
    <dgm:cxn modelId="{794888CB-B82C-4A8F-B47E-66C60CD6BC22}" type="presParOf" srcId="{3448CD34-A336-474D-BB82-4B450004E23A}" destId="{5CFE3C81-B3F5-4D70-883D-AAB3EAD746D2}" srcOrd="0" destOrd="0" presId="urn:microsoft.com/office/officeart/2005/8/layout/orgChart1"/>
    <dgm:cxn modelId="{467FDEC3-1BE7-4FA0-8F4F-E004E653DA6B}" type="presParOf" srcId="{5CFE3C81-B3F5-4D70-883D-AAB3EAD746D2}" destId="{123B7B74-D451-492B-A323-9D67C0964E8E}" srcOrd="0" destOrd="0" presId="urn:microsoft.com/office/officeart/2005/8/layout/orgChart1"/>
    <dgm:cxn modelId="{61C9E8A8-F7FE-4ECF-9CF5-94AA40C4B6A2}" type="presParOf" srcId="{5CFE3C81-B3F5-4D70-883D-AAB3EAD746D2}" destId="{3102C0F8-15C3-4255-A472-48970761AF42}" srcOrd="1" destOrd="0" presId="urn:microsoft.com/office/officeart/2005/8/layout/orgChart1"/>
    <dgm:cxn modelId="{EAB3AC37-3214-4CA4-A740-892E85BF9CA3}" type="presParOf" srcId="{3448CD34-A336-474D-BB82-4B450004E23A}" destId="{05133BBE-E950-4F70-88E7-FC05828064E7}" srcOrd="1" destOrd="0" presId="urn:microsoft.com/office/officeart/2005/8/layout/orgChart1"/>
    <dgm:cxn modelId="{868E6090-D86A-47C2-A7F8-E8016C780C05}" type="presParOf" srcId="{05133BBE-E950-4F70-88E7-FC05828064E7}" destId="{3F7137EC-EAF6-4301-BB3B-42BD3AC9A3E6}" srcOrd="0" destOrd="0" presId="urn:microsoft.com/office/officeart/2005/8/layout/orgChart1"/>
    <dgm:cxn modelId="{7E3CBF6E-114B-4C6B-A832-1C9B32CBD0B4}" type="presParOf" srcId="{05133BBE-E950-4F70-88E7-FC05828064E7}" destId="{9605BC8F-318E-4870-BB9A-A98DE27F8A73}" srcOrd="1" destOrd="0" presId="urn:microsoft.com/office/officeart/2005/8/layout/orgChart1"/>
    <dgm:cxn modelId="{DDD0962D-3397-44B4-BB5A-C708B9A42AE8}" type="presParOf" srcId="{9605BC8F-318E-4870-BB9A-A98DE27F8A73}" destId="{CA4CC1B1-2AB3-41F2-8236-9F0975780D1F}" srcOrd="0" destOrd="0" presId="urn:microsoft.com/office/officeart/2005/8/layout/orgChart1"/>
    <dgm:cxn modelId="{685759B6-FD2D-4C73-B82E-93CB74C028D4}" type="presParOf" srcId="{CA4CC1B1-2AB3-41F2-8236-9F0975780D1F}" destId="{8360F440-B23E-484F-87EC-662F7C98A699}" srcOrd="0" destOrd="0" presId="urn:microsoft.com/office/officeart/2005/8/layout/orgChart1"/>
    <dgm:cxn modelId="{ADF9E0D9-772E-4E53-A001-7B9247CF8168}" type="presParOf" srcId="{CA4CC1B1-2AB3-41F2-8236-9F0975780D1F}" destId="{7E780AD9-5858-4F9C-A699-795BF511029E}" srcOrd="1" destOrd="0" presId="urn:microsoft.com/office/officeart/2005/8/layout/orgChart1"/>
    <dgm:cxn modelId="{669387F1-A6BC-462C-A286-EF3FB80CD441}" type="presParOf" srcId="{9605BC8F-318E-4870-BB9A-A98DE27F8A73}" destId="{B6A93378-D691-451B-BFFC-A4B769FDE128}" srcOrd="1" destOrd="0" presId="urn:microsoft.com/office/officeart/2005/8/layout/orgChart1"/>
    <dgm:cxn modelId="{2DBCC745-B278-4536-B5A5-AF8F6D9DD67C}" type="presParOf" srcId="{B6A93378-D691-451B-BFFC-A4B769FDE128}" destId="{935B996D-4EBD-4015-88E5-1C4772702408}" srcOrd="0" destOrd="0" presId="urn:microsoft.com/office/officeart/2005/8/layout/orgChart1"/>
    <dgm:cxn modelId="{54D57096-D796-4C5E-A63E-7FD6C2492CDA}" type="presParOf" srcId="{B6A93378-D691-451B-BFFC-A4B769FDE128}" destId="{2B9A48F6-B843-4A3C-9BA4-5ED205417F6A}" srcOrd="1" destOrd="0" presId="urn:microsoft.com/office/officeart/2005/8/layout/orgChart1"/>
    <dgm:cxn modelId="{215830E5-1211-4B23-8284-7AE0CD58B9E5}" type="presParOf" srcId="{2B9A48F6-B843-4A3C-9BA4-5ED205417F6A}" destId="{47E6BD88-6B5A-4734-8EED-462558C7797F}" srcOrd="0" destOrd="0" presId="urn:microsoft.com/office/officeart/2005/8/layout/orgChart1"/>
    <dgm:cxn modelId="{338FFD06-3FB6-45F7-B44B-850D5195CFDC}" type="presParOf" srcId="{47E6BD88-6B5A-4734-8EED-462558C7797F}" destId="{5A369B6D-6E03-4743-9711-B8487165FB64}" srcOrd="0" destOrd="0" presId="urn:microsoft.com/office/officeart/2005/8/layout/orgChart1"/>
    <dgm:cxn modelId="{6649C1CE-D951-4B88-9E47-F81F79C0C803}" type="presParOf" srcId="{47E6BD88-6B5A-4734-8EED-462558C7797F}" destId="{05FFFF59-991A-49C5-8F4F-83F124D7F37D}" srcOrd="1" destOrd="0" presId="urn:microsoft.com/office/officeart/2005/8/layout/orgChart1"/>
    <dgm:cxn modelId="{CB954DF1-0F37-4F82-AFFE-8A444147F6FA}" type="presParOf" srcId="{2B9A48F6-B843-4A3C-9BA4-5ED205417F6A}" destId="{F0547BFD-6177-44FB-A2F9-BD13039E59B9}" srcOrd="1" destOrd="0" presId="urn:microsoft.com/office/officeart/2005/8/layout/orgChart1"/>
    <dgm:cxn modelId="{A5986763-04CD-4C21-BBA7-DDB0D07C2D54}" type="presParOf" srcId="{F0547BFD-6177-44FB-A2F9-BD13039E59B9}" destId="{5A6AF140-C953-4C7E-B0BE-E0AF416B408C}" srcOrd="0" destOrd="0" presId="urn:microsoft.com/office/officeart/2005/8/layout/orgChart1"/>
    <dgm:cxn modelId="{D6296BA0-7C72-40CB-90FF-DAB04A51DFD8}" type="presParOf" srcId="{F0547BFD-6177-44FB-A2F9-BD13039E59B9}" destId="{C96CE68B-09FD-44C0-B336-AFAF519B85D9}" srcOrd="1" destOrd="0" presId="urn:microsoft.com/office/officeart/2005/8/layout/orgChart1"/>
    <dgm:cxn modelId="{B27611ED-3E8E-49C8-B1C7-653489BDB00C}" type="presParOf" srcId="{C96CE68B-09FD-44C0-B336-AFAF519B85D9}" destId="{BEA85CD6-766B-4A91-9FC0-494BC353DEE9}" srcOrd="0" destOrd="0" presId="urn:microsoft.com/office/officeart/2005/8/layout/orgChart1"/>
    <dgm:cxn modelId="{2615A093-97C1-4BA6-ABB5-E7D019AA842F}" type="presParOf" srcId="{BEA85CD6-766B-4A91-9FC0-494BC353DEE9}" destId="{75F2A4C3-8731-4244-AE6E-F98E0EE3EBCA}" srcOrd="0" destOrd="0" presId="urn:microsoft.com/office/officeart/2005/8/layout/orgChart1"/>
    <dgm:cxn modelId="{37035049-A069-4474-85C5-D4FBCC5DD8E8}" type="presParOf" srcId="{BEA85CD6-766B-4A91-9FC0-494BC353DEE9}" destId="{FEF94B1C-99FB-4E7A-A5AD-132309795880}" srcOrd="1" destOrd="0" presId="urn:microsoft.com/office/officeart/2005/8/layout/orgChart1"/>
    <dgm:cxn modelId="{3FBF69CD-4493-49EC-A86E-A0A09EEE82AB}" type="presParOf" srcId="{C96CE68B-09FD-44C0-B336-AFAF519B85D9}" destId="{DDAB0728-C9D4-4B76-992A-745B541DD74E}" srcOrd="1" destOrd="0" presId="urn:microsoft.com/office/officeart/2005/8/layout/orgChart1"/>
    <dgm:cxn modelId="{11406062-8060-4CDE-956C-3BB93CD5B37A}" type="presParOf" srcId="{C96CE68B-09FD-44C0-B336-AFAF519B85D9}" destId="{B300DD94-A0E2-4C73-AD54-81494EF41D60}" srcOrd="2" destOrd="0" presId="urn:microsoft.com/office/officeart/2005/8/layout/orgChart1"/>
    <dgm:cxn modelId="{90FC4178-1CEE-4344-AF79-D22E5D29060C}" type="presParOf" srcId="{F0547BFD-6177-44FB-A2F9-BD13039E59B9}" destId="{952EE094-60CA-4F86-AFA2-5EDA54198959}" srcOrd="2" destOrd="0" presId="urn:microsoft.com/office/officeart/2005/8/layout/orgChart1"/>
    <dgm:cxn modelId="{54B0FA5E-5B44-4E5A-8924-FA94E631C64F}" type="presParOf" srcId="{F0547BFD-6177-44FB-A2F9-BD13039E59B9}" destId="{95C3232C-023C-4FC9-86BF-1C57DDF1BCE0}" srcOrd="3" destOrd="0" presId="urn:microsoft.com/office/officeart/2005/8/layout/orgChart1"/>
    <dgm:cxn modelId="{0A04ACA4-C001-4C7E-A455-FF210A7BE43C}" type="presParOf" srcId="{95C3232C-023C-4FC9-86BF-1C57DDF1BCE0}" destId="{99BD8CF1-C648-461D-9DD9-C5BD0FA18B16}" srcOrd="0" destOrd="0" presId="urn:microsoft.com/office/officeart/2005/8/layout/orgChart1"/>
    <dgm:cxn modelId="{3E9DF2DB-B14D-49E6-A46D-A66DD5C128B0}" type="presParOf" srcId="{99BD8CF1-C648-461D-9DD9-C5BD0FA18B16}" destId="{50847D40-3930-4D12-8345-F831F9C78722}" srcOrd="0" destOrd="0" presId="urn:microsoft.com/office/officeart/2005/8/layout/orgChart1"/>
    <dgm:cxn modelId="{0D0C5397-D273-410B-BDD7-4F6179F4214C}" type="presParOf" srcId="{99BD8CF1-C648-461D-9DD9-C5BD0FA18B16}" destId="{564669DE-4A85-41B6-9EFC-E637B1F184EA}" srcOrd="1" destOrd="0" presId="urn:microsoft.com/office/officeart/2005/8/layout/orgChart1"/>
    <dgm:cxn modelId="{D9082249-8256-4A1E-A105-D5581DFE6E37}" type="presParOf" srcId="{95C3232C-023C-4FC9-86BF-1C57DDF1BCE0}" destId="{C4EA4452-326A-4D04-AF27-2E57FE4F7893}" srcOrd="1" destOrd="0" presId="urn:microsoft.com/office/officeart/2005/8/layout/orgChart1"/>
    <dgm:cxn modelId="{36DFF894-FB04-4079-B454-05164B8BD0CF}" type="presParOf" srcId="{95C3232C-023C-4FC9-86BF-1C57DDF1BCE0}" destId="{BA0B3495-289D-4E68-9F65-FB42C24CBAA6}" srcOrd="2" destOrd="0" presId="urn:microsoft.com/office/officeart/2005/8/layout/orgChart1"/>
    <dgm:cxn modelId="{4E9B0313-FCB3-4EE2-B6C6-06E497304848}" type="presParOf" srcId="{2B9A48F6-B843-4A3C-9BA4-5ED205417F6A}" destId="{1BFBD6A9-BF21-4E11-BA17-EBF57B6216D4}" srcOrd="2" destOrd="0" presId="urn:microsoft.com/office/officeart/2005/8/layout/orgChart1"/>
    <dgm:cxn modelId="{0C15E37A-7D33-4DA9-980B-2F18EE51AEE9}" type="presParOf" srcId="{1BFBD6A9-BF21-4E11-BA17-EBF57B6216D4}" destId="{EB1AEE97-EB12-4FEA-9575-AB9520A188D6}" srcOrd="0" destOrd="0" presId="urn:microsoft.com/office/officeart/2005/8/layout/orgChart1"/>
    <dgm:cxn modelId="{6D37AFA7-0E85-4820-B90C-9A362F3EA853}" type="presParOf" srcId="{1BFBD6A9-BF21-4E11-BA17-EBF57B6216D4}" destId="{E029A4B7-EB5F-453D-95E6-F996E486BFC6}" srcOrd="1" destOrd="0" presId="urn:microsoft.com/office/officeart/2005/8/layout/orgChart1"/>
    <dgm:cxn modelId="{C568733F-842D-4016-96A8-9E6E2AB07114}" type="presParOf" srcId="{E029A4B7-EB5F-453D-95E6-F996E486BFC6}" destId="{A0965E11-7680-444F-8484-0675977287DD}" srcOrd="0" destOrd="0" presId="urn:microsoft.com/office/officeart/2005/8/layout/orgChart1"/>
    <dgm:cxn modelId="{07A24D71-6E93-4E22-83A7-8A61A3150D0B}" type="presParOf" srcId="{A0965E11-7680-444F-8484-0675977287DD}" destId="{A2312468-D562-45B3-98F1-B11804E2D5FA}" srcOrd="0" destOrd="0" presId="urn:microsoft.com/office/officeart/2005/8/layout/orgChart1"/>
    <dgm:cxn modelId="{DF274CD8-EAEB-49CC-B8ED-89AD78F2A7A2}" type="presParOf" srcId="{A0965E11-7680-444F-8484-0675977287DD}" destId="{C8937A17-A87F-4FFB-92A7-2144E50C9A05}" srcOrd="1" destOrd="0" presId="urn:microsoft.com/office/officeart/2005/8/layout/orgChart1"/>
    <dgm:cxn modelId="{993E3040-4EDC-4D1C-8E98-93C2F2081E59}" type="presParOf" srcId="{E029A4B7-EB5F-453D-95E6-F996E486BFC6}" destId="{EBAB2D47-6E0D-4E98-B2C6-F321D874E95B}" srcOrd="1" destOrd="0" presId="urn:microsoft.com/office/officeart/2005/8/layout/orgChart1"/>
    <dgm:cxn modelId="{9989418F-2D0A-4E69-881D-88584DA5AC72}" type="presParOf" srcId="{E029A4B7-EB5F-453D-95E6-F996E486BFC6}" destId="{3C31A708-984C-4E2B-BFA5-421E5762D7A8}" srcOrd="2" destOrd="0" presId="urn:microsoft.com/office/officeart/2005/8/layout/orgChart1"/>
    <dgm:cxn modelId="{0C27746F-B996-4A2E-96ED-E7977C478C25}" type="presParOf" srcId="{9605BC8F-318E-4870-BB9A-A98DE27F8A73}" destId="{40E58C58-C737-4BC5-8E7C-DDCC2AC5AE83}" srcOrd="2" destOrd="0" presId="urn:microsoft.com/office/officeart/2005/8/layout/orgChart1"/>
    <dgm:cxn modelId="{C1E3B46A-0876-466D-82CC-9B9EB5E184E1}" type="presParOf" srcId="{40E58C58-C737-4BC5-8E7C-DDCC2AC5AE83}" destId="{657220C2-C825-444C-8BCD-E8CFCBF290F0}" srcOrd="0" destOrd="0" presId="urn:microsoft.com/office/officeart/2005/8/layout/orgChart1"/>
    <dgm:cxn modelId="{F5DD15F9-3C06-4304-9E14-DD7BE7F0BA9E}" type="presParOf" srcId="{40E58C58-C737-4BC5-8E7C-DDCC2AC5AE83}" destId="{71184292-2412-4573-927F-29A7B4FBDEC4}" srcOrd="1" destOrd="0" presId="urn:microsoft.com/office/officeart/2005/8/layout/orgChart1"/>
    <dgm:cxn modelId="{584312C6-F5CC-4AF7-BC08-95A66291CDBA}" type="presParOf" srcId="{71184292-2412-4573-927F-29A7B4FBDEC4}" destId="{8C3F6C42-4922-46A1-90C1-6A253779603A}" srcOrd="0" destOrd="0" presId="urn:microsoft.com/office/officeart/2005/8/layout/orgChart1"/>
    <dgm:cxn modelId="{68AA9971-9BF8-4D08-97A0-D26E4996F881}" type="presParOf" srcId="{8C3F6C42-4922-46A1-90C1-6A253779603A}" destId="{8A221BD2-7059-4F91-8140-5E7A551DDA36}" srcOrd="0" destOrd="0" presId="urn:microsoft.com/office/officeart/2005/8/layout/orgChart1"/>
    <dgm:cxn modelId="{A32AA3B2-DD62-4451-99BF-D0D298655E91}" type="presParOf" srcId="{8C3F6C42-4922-46A1-90C1-6A253779603A}" destId="{39C191F4-67B0-4462-922D-FFF790A9D050}" srcOrd="1" destOrd="0" presId="urn:microsoft.com/office/officeart/2005/8/layout/orgChart1"/>
    <dgm:cxn modelId="{F0A84405-0FBF-4E94-A39C-DC2679274409}" type="presParOf" srcId="{71184292-2412-4573-927F-29A7B4FBDEC4}" destId="{B2816F47-ED16-4AE8-AEE5-67EED8A1DE74}" srcOrd="1" destOrd="0" presId="urn:microsoft.com/office/officeart/2005/8/layout/orgChart1"/>
    <dgm:cxn modelId="{89093707-B933-495A-ACAA-82D187608211}" type="presParOf" srcId="{71184292-2412-4573-927F-29A7B4FBDEC4}" destId="{EEAAC390-3746-4189-A2C5-915E4CF271D1}" srcOrd="2" destOrd="0" presId="urn:microsoft.com/office/officeart/2005/8/layout/orgChart1"/>
    <dgm:cxn modelId="{3DD4D132-28F1-4992-A7E2-B8A85181BE29}" type="presParOf" srcId="{05133BBE-E950-4F70-88E7-FC05828064E7}" destId="{6CE87CBA-D836-46F4-8104-01BBEAB0623B}" srcOrd="2" destOrd="0" presId="urn:microsoft.com/office/officeart/2005/8/layout/orgChart1"/>
    <dgm:cxn modelId="{D4E0BFB2-1E0F-4C3E-B78D-8589DD07B2FC}" type="presParOf" srcId="{05133BBE-E950-4F70-88E7-FC05828064E7}" destId="{531464D1-D9CE-4363-A3C8-D9995E1ED1CB}" srcOrd="3" destOrd="0" presId="urn:microsoft.com/office/officeart/2005/8/layout/orgChart1"/>
    <dgm:cxn modelId="{0B95C9B9-F1DD-4DEA-80F2-AC0F36A98E41}" type="presParOf" srcId="{531464D1-D9CE-4363-A3C8-D9995E1ED1CB}" destId="{0B04A0F0-4B0A-402A-8668-59BDDF4D36F0}" srcOrd="0" destOrd="0" presId="urn:microsoft.com/office/officeart/2005/8/layout/orgChart1"/>
    <dgm:cxn modelId="{FAC7B22A-0D23-442A-930A-A6C053322236}" type="presParOf" srcId="{0B04A0F0-4B0A-402A-8668-59BDDF4D36F0}" destId="{E7A9EA89-F476-45A4-9790-54363B502B66}" srcOrd="0" destOrd="0" presId="urn:microsoft.com/office/officeart/2005/8/layout/orgChart1"/>
    <dgm:cxn modelId="{9B7D2CF9-EC2C-424C-A21F-B114406F8A66}" type="presParOf" srcId="{0B04A0F0-4B0A-402A-8668-59BDDF4D36F0}" destId="{5E5494D3-69CE-401D-8F58-7F505EAFD5B9}" srcOrd="1" destOrd="0" presId="urn:microsoft.com/office/officeart/2005/8/layout/orgChart1"/>
    <dgm:cxn modelId="{8483E545-943F-445D-8683-8DBE5D2DEADD}" type="presParOf" srcId="{531464D1-D9CE-4363-A3C8-D9995E1ED1CB}" destId="{AA1B1181-8546-4EFB-A366-8771510706D3}" srcOrd="1" destOrd="0" presId="urn:microsoft.com/office/officeart/2005/8/layout/orgChart1"/>
    <dgm:cxn modelId="{B17E7AAD-F19C-43B4-8D09-7467E5365B41}" type="presParOf" srcId="{531464D1-D9CE-4363-A3C8-D9995E1ED1CB}" destId="{F298B592-C93C-4B81-B1C9-6003AB9A1408}" srcOrd="2" destOrd="0" presId="urn:microsoft.com/office/officeart/2005/8/layout/orgChart1"/>
    <dgm:cxn modelId="{7F5CC969-5B11-45F6-BC0B-337D78852715}" type="presParOf" srcId="{3448CD34-A336-474D-BB82-4B450004E23A}" destId="{489D1697-8C43-4D54-84D3-96E9A8EB97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4B888-FED2-4E73-8EFA-52B51B778DC0}" type="doc">
      <dgm:prSet loTypeId="urn:microsoft.com/office/officeart/2005/8/layout/radial5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C5EB192-A398-4BD3-8884-AF52660F3C7B}">
      <dgm:prSet phldrT="[Text]" custT="1"/>
      <dgm:spPr/>
      <dgm:t>
        <a:bodyPr/>
        <a:lstStyle/>
        <a:p>
          <a:pPr rtl="1"/>
          <a:r>
            <a:rPr lang="ar-SA" sz="2400" dirty="0" smtClean="0"/>
            <a:t>اسم العلم</a:t>
          </a:r>
          <a:endParaRPr lang="ar-IQ" sz="2400" dirty="0"/>
        </a:p>
      </dgm:t>
    </dgm:pt>
    <dgm:pt modelId="{402D9EF0-2904-440A-816B-79C10AF737B7}" type="parTrans" cxnId="{F2AF5CAD-BDB8-4929-9952-B1534787D825}">
      <dgm:prSet/>
      <dgm:spPr/>
      <dgm:t>
        <a:bodyPr/>
        <a:lstStyle/>
        <a:p>
          <a:pPr rtl="1"/>
          <a:endParaRPr lang="ar-IQ"/>
        </a:p>
      </dgm:t>
    </dgm:pt>
    <dgm:pt modelId="{6CA9C4C4-6F87-4118-AA79-D62F2E97932C}" type="sibTrans" cxnId="{F2AF5CAD-BDB8-4929-9952-B1534787D825}">
      <dgm:prSet/>
      <dgm:spPr/>
      <dgm:t>
        <a:bodyPr/>
        <a:lstStyle/>
        <a:p>
          <a:pPr rtl="1"/>
          <a:endParaRPr lang="ar-IQ"/>
        </a:p>
      </dgm:t>
    </dgm:pt>
    <dgm:pt modelId="{7736E9E3-FC72-4F80-ADC6-08AFD183281B}">
      <dgm:prSet phldrT="[Text]" custT="1"/>
      <dgm:spPr/>
      <dgm:t>
        <a:bodyPr/>
        <a:lstStyle/>
        <a:p>
          <a:pPr rtl="1"/>
          <a:r>
            <a:rPr lang="ar-SA" sz="2400" dirty="0" smtClean="0"/>
            <a:t>كنية</a:t>
          </a:r>
        </a:p>
        <a:p>
          <a:pPr rtl="1"/>
          <a:r>
            <a:rPr lang="ar-SA" sz="2400" dirty="0" smtClean="0"/>
            <a:t>ابوالوليد</a:t>
          </a:r>
          <a:endParaRPr lang="ar-IQ" sz="2400" dirty="0"/>
        </a:p>
      </dgm:t>
    </dgm:pt>
    <dgm:pt modelId="{9BAB70C6-01B0-4375-BA2A-BC6F210B3C46}" type="parTrans" cxnId="{8D7642A9-FCB8-4C5B-A4D2-B85049F3F69C}">
      <dgm:prSet/>
      <dgm:spPr/>
      <dgm:t>
        <a:bodyPr/>
        <a:lstStyle/>
        <a:p>
          <a:pPr rtl="1"/>
          <a:endParaRPr lang="ar-IQ"/>
        </a:p>
      </dgm:t>
    </dgm:pt>
    <dgm:pt modelId="{1E9593FD-0B40-4229-A23C-15D36CD3DA51}" type="sibTrans" cxnId="{8D7642A9-FCB8-4C5B-A4D2-B85049F3F69C}">
      <dgm:prSet/>
      <dgm:spPr/>
      <dgm:t>
        <a:bodyPr/>
        <a:lstStyle/>
        <a:p>
          <a:pPr rtl="1"/>
          <a:endParaRPr lang="ar-IQ"/>
        </a:p>
      </dgm:t>
    </dgm:pt>
    <dgm:pt modelId="{610EE265-E1BA-44A5-A107-C5FE51BD6556}">
      <dgm:prSet phldrT="[Text]" custT="1"/>
      <dgm:spPr/>
      <dgm:t>
        <a:bodyPr/>
        <a:lstStyle/>
        <a:p>
          <a:pPr rtl="1"/>
          <a:r>
            <a:rPr lang="ar-SA" sz="2400" dirty="0" smtClean="0"/>
            <a:t>علم مفرد </a:t>
          </a:r>
        </a:p>
        <a:p>
          <a:pPr rtl="1"/>
          <a:r>
            <a:rPr lang="ar-SA" sz="2400" dirty="0" smtClean="0"/>
            <a:t>(محمد)</a:t>
          </a:r>
          <a:endParaRPr lang="ar-IQ" sz="2400" dirty="0"/>
        </a:p>
      </dgm:t>
    </dgm:pt>
    <dgm:pt modelId="{D6FCA355-54A8-4334-A1E9-1A7B84FB595F}" type="parTrans" cxnId="{B87992BE-EE5C-4317-840F-A2F0F961C120}">
      <dgm:prSet/>
      <dgm:spPr/>
      <dgm:t>
        <a:bodyPr/>
        <a:lstStyle/>
        <a:p>
          <a:pPr rtl="1"/>
          <a:endParaRPr lang="ar-IQ"/>
        </a:p>
      </dgm:t>
    </dgm:pt>
    <dgm:pt modelId="{063E3935-5278-404B-849A-8E48B699BCED}" type="sibTrans" cxnId="{B87992BE-EE5C-4317-840F-A2F0F961C120}">
      <dgm:prSet/>
      <dgm:spPr/>
      <dgm:t>
        <a:bodyPr/>
        <a:lstStyle/>
        <a:p>
          <a:pPr rtl="1"/>
          <a:endParaRPr lang="ar-IQ"/>
        </a:p>
      </dgm:t>
    </dgm:pt>
    <dgm:pt modelId="{0364204B-C19F-4653-BE2A-A26BB663E5A5}">
      <dgm:prSet phldrT="[Text]" custT="1"/>
      <dgm:spPr/>
      <dgm:t>
        <a:bodyPr/>
        <a:lstStyle/>
        <a:p>
          <a:pPr rtl="1"/>
          <a:r>
            <a:rPr lang="ar-SA" sz="2400" dirty="0" smtClean="0"/>
            <a:t>علم جنسي (اسامة للأسد)</a:t>
          </a:r>
          <a:endParaRPr lang="ar-IQ" sz="2400" dirty="0"/>
        </a:p>
      </dgm:t>
    </dgm:pt>
    <dgm:pt modelId="{10EBF9AF-3ADC-4417-872B-4526E14E2B30}" type="parTrans" cxnId="{C552CF22-3DE9-49F1-A733-796531E13912}">
      <dgm:prSet/>
      <dgm:spPr/>
      <dgm:t>
        <a:bodyPr/>
        <a:lstStyle/>
        <a:p>
          <a:pPr rtl="1"/>
          <a:endParaRPr lang="ar-IQ"/>
        </a:p>
      </dgm:t>
    </dgm:pt>
    <dgm:pt modelId="{E9B6A50B-2F1C-407D-A65A-A45B103C2053}" type="sibTrans" cxnId="{C552CF22-3DE9-49F1-A733-796531E13912}">
      <dgm:prSet/>
      <dgm:spPr/>
      <dgm:t>
        <a:bodyPr/>
        <a:lstStyle/>
        <a:p>
          <a:pPr rtl="1"/>
          <a:endParaRPr lang="ar-IQ"/>
        </a:p>
      </dgm:t>
    </dgm:pt>
    <dgm:pt modelId="{C18C4E34-5C17-48D2-ABE6-32B0A3AE8E57}">
      <dgm:prSet phldrT="[Text]" custT="1"/>
      <dgm:spPr/>
      <dgm:t>
        <a:bodyPr/>
        <a:lstStyle/>
        <a:p>
          <a:pPr rtl="1"/>
          <a:r>
            <a:rPr lang="ar-SA" sz="2400" dirty="0" smtClean="0"/>
            <a:t>علم مركب عبد الله </a:t>
          </a:r>
          <a:endParaRPr lang="ar-IQ" sz="2400" dirty="0"/>
        </a:p>
      </dgm:t>
    </dgm:pt>
    <dgm:pt modelId="{55EF47C2-E310-419D-B511-7E05E793FB22}" type="parTrans" cxnId="{9600B823-8B79-412B-93D3-2D8DCE69EEF2}">
      <dgm:prSet/>
      <dgm:spPr/>
      <dgm:t>
        <a:bodyPr/>
        <a:lstStyle/>
        <a:p>
          <a:pPr rtl="1"/>
          <a:endParaRPr lang="ar-IQ"/>
        </a:p>
      </dgm:t>
    </dgm:pt>
    <dgm:pt modelId="{43EF5576-B614-4342-9625-6C104A539507}" type="sibTrans" cxnId="{9600B823-8B79-412B-93D3-2D8DCE69EEF2}">
      <dgm:prSet/>
      <dgm:spPr/>
      <dgm:t>
        <a:bodyPr/>
        <a:lstStyle/>
        <a:p>
          <a:pPr rtl="1"/>
          <a:endParaRPr lang="ar-IQ"/>
        </a:p>
      </dgm:t>
    </dgm:pt>
    <dgm:pt modelId="{1E840C73-7797-4727-B109-B411AC4D54F1}">
      <dgm:prSet custT="1"/>
      <dgm:spPr/>
      <dgm:t>
        <a:bodyPr/>
        <a:lstStyle/>
        <a:p>
          <a:pPr rtl="1"/>
          <a:r>
            <a:rPr lang="ar-SA" sz="2400" dirty="0" smtClean="0"/>
            <a:t>لقب _زين العا بدين</a:t>
          </a:r>
          <a:endParaRPr lang="ar-IQ" sz="2400" dirty="0"/>
        </a:p>
      </dgm:t>
    </dgm:pt>
    <dgm:pt modelId="{7BD0FC3C-313E-4DA1-9602-F04B57427FFB}" type="parTrans" cxnId="{364F4D72-883B-4DFC-8C3B-102C35E39F13}">
      <dgm:prSet/>
      <dgm:spPr/>
      <dgm:t>
        <a:bodyPr/>
        <a:lstStyle/>
        <a:p>
          <a:pPr rtl="1"/>
          <a:endParaRPr lang="ar-IQ"/>
        </a:p>
      </dgm:t>
    </dgm:pt>
    <dgm:pt modelId="{228D1A33-A40E-4C93-8941-C288BF5B74F7}" type="sibTrans" cxnId="{364F4D72-883B-4DFC-8C3B-102C35E39F13}">
      <dgm:prSet/>
      <dgm:spPr/>
      <dgm:t>
        <a:bodyPr/>
        <a:lstStyle/>
        <a:p>
          <a:pPr rtl="1"/>
          <a:endParaRPr lang="ar-IQ"/>
        </a:p>
      </dgm:t>
    </dgm:pt>
    <dgm:pt modelId="{29A5B7B2-D4CC-421C-9176-BDF8AD6BE446}" type="pres">
      <dgm:prSet presAssocID="{94D4B888-FED2-4E73-8EFA-52B51B778DC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22671B7E-1DB3-48AC-B1D1-A0283D8930DF}" type="pres">
      <dgm:prSet presAssocID="{9C5EB192-A398-4BD3-8884-AF52660F3C7B}" presName="centerShape" presStyleLbl="node0" presStyleIdx="0" presStyleCnt="1" custLinFactNeighborX="-566" custLinFactNeighborY="1242"/>
      <dgm:spPr/>
      <dgm:t>
        <a:bodyPr/>
        <a:lstStyle/>
        <a:p>
          <a:pPr rtl="1"/>
          <a:endParaRPr lang="ar-IQ"/>
        </a:p>
      </dgm:t>
    </dgm:pt>
    <dgm:pt modelId="{BE84FFA4-4594-469F-870B-9C9305FA8EA6}" type="pres">
      <dgm:prSet presAssocID="{9BAB70C6-01B0-4375-BA2A-BC6F210B3C46}" presName="parTrans" presStyleLbl="sibTrans2D1" presStyleIdx="0" presStyleCnt="5" custScaleX="193554"/>
      <dgm:spPr/>
      <dgm:t>
        <a:bodyPr/>
        <a:lstStyle/>
        <a:p>
          <a:pPr rtl="1"/>
          <a:endParaRPr lang="ar-IQ"/>
        </a:p>
      </dgm:t>
    </dgm:pt>
    <dgm:pt modelId="{53CD2AA4-678F-47AD-B14C-7BF7B7A373EB}" type="pres">
      <dgm:prSet presAssocID="{9BAB70C6-01B0-4375-BA2A-BC6F210B3C46}" presName="connectorText" presStyleLbl="sibTrans2D1" presStyleIdx="0" presStyleCnt="5"/>
      <dgm:spPr/>
      <dgm:t>
        <a:bodyPr/>
        <a:lstStyle/>
        <a:p>
          <a:pPr rtl="1"/>
          <a:endParaRPr lang="ar-IQ"/>
        </a:p>
      </dgm:t>
    </dgm:pt>
    <dgm:pt modelId="{3FC7F75C-23F1-483F-B459-30F71A17036C}" type="pres">
      <dgm:prSet presAssocID="{7736E9E3-FC72-4F80-ADC6-08AFD183281B}" presName="node" presStyleLbl="node1" presStyleIdx="0" presStyleCnt="5" custScaleX="99089" custRadScaleRad="99595" custRadScaleInc="-302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9CC43B7-9275-4305-A4B0-9B292F1CC4B2}" type="pres">
      <dgm:prSet presAssocID="{D6FCA355-54A8-4334-A1E9-1A7B84FB595F}" presName="parTrans" presStyleLbl="sibTrans2D1" presStyleIdx="1" presStyleCnt="5" custScaleX="186128"/>
      <dgm:spPr/>
      <dgm:t>
        <a:bodyPr/>
        <a:lstStyle/>
        <a:p>
          <a:pPr rtl="1"/>
          <a:endParaRPr lang="ar-IQ"/>
        </a:p>
      </dgm:t>
    </dgm:pt>
    <dgm:pt modelId="{8E17F68D-F7C0-493B-9AF1-743AB07949F5}" type="pres">
      <dgm:prSet presAssocID="{D6FCA355-54A8-4334-A1E9-1A7B84FB595F}" presName="connectorText" presStyleLbl="sibTrans2D1" presStyleIdx="1" presStyleCnt="5"/>
      <dgm:spPr/>
      <dgm:t>
        <a:bodyPr/>
        <a:lstStyle/>
        <a:p>
          <a:pPr rtl="1"/>
          <a:endParaRPr lang="ar-IQ"/>
        </a:p>
      </dgm:t>
    </dgm:pt>
    <dgm:pt modelId="{7447F3F9-101D-4DEB-8B4D-8C5AEBE225D3}" type="pres">
      <dgm:prSet presAssocID="{610EE265-E1BA-44A5-A107-C5FE51BD655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7E6AF200-B718-46CB-A55F-BB8AFE64CAEE}" type="pres">
      <dgm:prSet presAssocID="{10EBF9AF-3ADC-4417-872B-4526E14E2B30}" presName="parTrans" presStyleLbl="sibTrans2D1" presStyleIdx="2" presStyleCnt="5" custScaleX="195669" custLinFactNeighborX="9318" custLinFactNeighborY="-538"/>
      <dgm:spPr/>
      <dgm:t>
        <a:bodyPr/>
        <a:lstStyle/>
        <a:p>
          <a:pPr rtl="1"/>
          <a:endParaRPr lang="ar-IQ"/>
        </a:p>
      </dgm:t>
    </dgm:pt>
    <dgm:pt modelId="{6B1FB3AA-090B-4498-AA62-DAFD17955F18}" type="pres">
      <dgm:prSet presAssocID="{10EBF9AF-3ADC-4417-872B-4526E14E2B30}" presName="connectorText" presStyleLbl="sibTrans2D1" presStyleIdx="2" presStyleCnt="5"/>
      <dgm:spPr/>
      <dgm:t>
        <a:bodyPr/>
        <a:lstStyle/>
        <a:p>
          <a:pPr rtl="1"/>
          <a:endParaRPr lang="ar-IQ"/>
        </a:p>
      </dgm:t>
    </dgm:pt>
    <dgm:pt modelId="{FD1B8503-7002-4D49-8532-29AA89DD8FF5}" type="pres">
      <dgm:prSet presAssocID="{0364204B-C19F-4653-BE2A-A26BB663E5A5}" presName="node" presStyleLbl="node1" presStyleIdx="2" presStyleCnt="5" custScaleX="100787" custScaleY="103598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A7834F5-ED42-4018-8100-4BBC926F15E2}" type="pres">
      <dgm:prSet presAssocID="{55EF47C2-E310-419D-B511-7E05E793FB22}" presName="parTrans" presStyleLbl="sibTrans2D1" presStyleIdx="3" presStyleCnt="5" custScaleX="182475"/>
      <dgm:spPr/>
      <dgm:t>
        <a:bodyPr/>
        <a:lstStyle/>
        <a:p>
          <a:pPr rtl="1"/>
          <a:endParaRPr lang="ar-IQ"/>
        </a:p>
      </dgm:t>
    </dgm:pt>
    <dgm:pt modelId="{49F514C2-3356-4F5C-92BA-8D796156E474}" type="pres">
      <dgm:prSet presAssocID="{55EF47C2-E310-419D-B511-7E05E793FB22}" presName="connectorText" presStyleLbl="sibTrans2D1" presStyleIdx="3" presStyleCnt="5"/>
      <dgm:spPr/>
      <dgm:t>
        <a:bodyPr/>
        <a:lstStyle/>
        <a:p>
          <a:pPr rtl="1"/>
          <a:endParaRPr lang="ar-IQ"/>
        </a:p>
      </dgm:t>
    </dgm:pt>
    <dgm:pt modelId="{FA0B1EA4-A93F-4344-ADDA-2322D2161231}" type="pres">
      <dgm:prSet presAssocID="{C18C4E34-5C17-48D2-ABE6-32B0A3AE8E5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2521113-EFDD-46D0-9ABC-C9FDFF9AC8F6}" type="pres">
      <dgm:prSet presAssocID="{7BD0FC3C-313E-4DA1-9602-F04B57427FFB}" presName="parTrans" presStyleLbl="sibTrans2D1" presStyleIdx="4" presStyleCnt="5" custScaleX="185570"/>
      <dgm:spPr/>
      <dgm:t>
        <a:bodyPr/>
        <a:lstStyle/>
        <a:p>
          <a:pPr rtl="1"/>
          <a:endParaRPr lang="ar-IQ"/>
        </a:p>
      </dgm:t>
    </dgm:pt>
    <dgm:pt modelId="{BD368E42-4B4E-439C-A47C-B11F99BEA7FF}" type="pres">
      <dgm:prSet presAssocID="{7BD0FC3C-313E-4DA1-9602-F04B57427FFB}" presName="connectorText" presStyleLbl="sibTrans2D1" presStyleIdx="4" presStyleCnt="5"/>
      <dgm:spPr/>
      <dgm:t>
        <a:bodyPr/>
        <a:lstStyle/>
        <a:p>
          <a:pPr rtl="1"/>
          <a:endParaRPr lang="ar-IQ"/>
        </a:p>
      </dgm:t>
    </dgm:pt>
    <dgm:pt modelId="{02FBCC91-D24F-47A5-8E3D-3B2466A41347}" type="pres">
      <dgm:prSet presAssocID="{1E840C73-7797-4727-B109-B411AC4D54F1}" presName="node" presStyleLbl="node1" presStyleIdx="4" presStyleCnt="5" custScaleX="9822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2AF5CAD-BDB8-4929-9952-B1534787D825}" srcId="{94D4B888-FED2-4E73-8EFA-52B51B778DC0}" destId="{9C5EB192-A398-4BD3-8884-AF52660F3C7B}" srcOrd="0" destOrd="0" parTransId="{402D9EF0-2904-440A-816B-79C10AF737B7}" sibTransId="{6CA9C4C4-6F87-4118-AA79-D62F2E97932C}"/>
    <dgm:cxn modelId="{454B92CC-FFC8-4578-B394-A72A34FBD817}" type="presOf" srcId="{1E840C73-7797-4727-B109-B411AC4D54F1}" destId="{02FBCC91-D24F-47A5-8E3D-3B2466A41347}" srcOrd="0" destOrd="0" presId="urn:microsoft.com/office/officeart/2005/8/layout/radial5"/>
    <dgm:cxn modelId="{577595BB-9F14-469F-9279-1B32602A6BF1}" type="presOf" srcId="{7736E9E3-FC72-4F80-ADC6-08AFD183281B}" destId="{3FC7F75C-23F1-483F-B459-30F71A17036C}" srcOrd="0" destOrd="0" presId="urn:microsoft.com/office/officeart/2005/8/layout/radial5"/>
    <dgm:cxn modelId="{358FAEF8-2C72-418E-A19F-41C7A0C48C37}" type="presOf" srcId="{0364204B-C19F-4653-BE2A-A26BB663E5A5}" destId="{FD1B8503-7002-4D49-8532-29AA89DD8FF5}" srcOrd="0" destOrd="0" presId="urn:microsoft.com/office/officeart/2005/8/layout/radial5"/>
    <dgm:cxn modelId="{C552CF22-3DE9-49F1-A733-796531E13912}" srcId="{9C5EB192-A398-4BD3-8884-AF52660F3C7B}" destId="{0364204B-C19F-4653-BE2A-A26BB663E5A5}" srcOrd="2" destOrd="0" parTransId="{10EBF9AF-3ADC-4417-872B-4526E14E2B30}" sibTransId="{E9B6A50B-2F1C-407D-A65A-A45B103C2053}"/>
    <dgm:cxn modelId="{6EDF0708-A4A9-4AAE-9360-04AD046E14F7}" type="presOf" srcId="{10EBF9AF-3ADC-4417-872B-4526E14E2B30}" destId="{6B1FB3AA-090B-4498-AA62-DAFD17955F18}" srcOrd="1" destOrd="0" presId="urn:microsoft.com/office/officeart/2005/8/layout/radial5"/>
    <dgm:cxn modelId="{40B0A816-B7C4-44F2-AE22-1BC5779C2E8B}" type="presOf" srcId="{D6FCA355-54A8-4334-A1E9-1A7B84FB595F}" destId="{8E17F68D-F7C0-493B-9AF1-743AB07949F5}" srcOrd="1" destOrd="0" presId="urn:microsoft.com/office/officeart/2005/8/layout/radial5"/>
    <dgm:cxn modelId="{1CBF0E0E-EC48-472B-BD75-377230F650B9}" type="presOf" srcId="{55EF47C2-E310-419D-B511-7E05E793FB22}" destId="{3A7834F5-ED42-4018-8100-4BBC926F15E2}" srcOrd="0" destOrd="0" presId="urn:microsoft.com/office/officeart/2005/8/layout/radial5"/>
    <dgm:cxn modelId="{3F5C08A6-5AA1-4224-A5A5-2F10508AFD98}" type="presOf" srcId="{7BD0FC3C-313E-4DA1-9602-F04B57427FFB}" destId="{BD368E42-4B4E-439C-A47C-B11F99BEA7FF}" srcOrd="1" destOrd="0" presId="urn:microsoft.com/office/officeart/2005/8/layout/radial5"/>
    <dgm:cxn modelId="{9600B823-8B79-412B-93D3-2D8DCE69EEF2}" srcId="{9C5EB192-A398-4BD3-8884-AF52660F3C7B}" destId="{C18C4E34-5C17-48D2-ABE6-32B0A3AE8E57}" srcOrd="3" destOrd="0" parTransId="{55EF47C2-E310-419D-B511-7E05E793FB22}" sibTransId="{43EF5576-B614-4342-9625-6C104A539507}"/>
    <dgm:cxn modelId="{F13F92DC-A10F-470B-AC4E-B92895CD8CA8}" type="presOf" srcId="{9BAB70C6-01B0-4375-BA2A-BC6F210B3C46}" destId="{53CD2AA4-678F-47AD-B14C-7BF7B7A373EB}" srcOrd="1" destOrd="0" presId="urn:microsoft.com/office/officeart/2005/8/layout/radial5"/>
    <dgm:cxn modelId="{364F4D72-883B-4DFC-8C3B-102C35E39F13}" srcId="{9C5EB192-A398-4BD3-8884-AF52660F3C7B}" destId="{1E840C73-7797-4727-B109-B411AC4D54F1}" srcOrd="4" destOrd="0" parTransId="{7BD0FC3C-313E-4DA1-9602-F04B57427FFB}" sibTransId="{228D1A33-A40E-4C93-8941-C288BF5B74F7}"/>
    <dgm:cxn modelId="{165CFAC8-9D46-4D31-96F5-0DB6755B9663}" type="presOf" srcId="{C18C4E34-5C17-48D2-ABE6-32B0A3AE8E57}" destId="{FA0B1EA4-A93F-4344-ADDA-2322D2161231}" srcOrd="0" destOrd="0" presId="urn:microsoft.com/office/officeart/2005/8/layout/radial5"/>
    <dgm:cxn modelId="{5971D210-93E4-451D-B915-8A41F78E2915}" type="presOf" srcId="{7BD0FC3C-313E-4DA1-9602-F04B57427FFB}" destId="{D2521113-EFDD-46D0-9ABC-C9FDFF9AC8F6}" srcOrd="0" destOrd="0" presId="urn:microsoft.com/office/officeart/2005/8/layout/radial5"/>
    <dgm:cxn modelId="{8D7642A9-FCB8-4C5B-A4D2-B85049F3F69C}" srcId="{9C5EB192-A398-4BD3-8884-AF52660F3C7B}" destId="{7736E9E3-FC72-4F80-ADC6-08AFD183281B}" srcOrd="0" destOrd="0" parTransId="{9BAB70C6-01B0-4375-BA2A-BC6F210B3C46}" sibTransId="{1E9593FD-0B40-4229-A23C-15D36CD3DA51}"/>
    <dgm:cxn modelId="{B87992BE-EE5C-4317-840F-A2F0F961C120}" srcId="{9C5EB192-A398-4BD3-8884-AF52660F3C7B}" destId="{610EE265-E1BA-44A5-A107-C5FE51BD6556}" srcOrd="1" destOrd="0" parTransId="{D6FCA355-54A8-4334-A1E9-1A7B84FB595F}" sibTransId="{063E3935-5278-404B-849A-8E48B699BCED}"/>
    <dgm:cxn modelId="{650C89CB-AE49-4608-930C-ECB07F59690B}" type="presOf" srcId="{D6FCA355-54A8-4334-A1E9-1A7B84FB595F}" destId="{59CC43B7-9275-4305-A4B0-9B292F1CC4B2}" srcOrd="0" destOrd="0" presId="urn:microsoft.com/office/officeart/2005/8/layout/radial5"/>
    <dgm:cxn modelId="{2566F66D-5055-432A-A1A2-48FA3872B9CB}" type="presOf" srcId="{94D4B888-FED2-4E73-8EFA-52B51B778DC0}" destId="{29A5B7B2-D4CC-421C-9176-BDF8AD6BE446}" srcOrd="0" destOrd="0" presId="urn:microsoft.com/office/officeart/2005/8/layout/radial5"/>
    <dgm:cxn modelId="{7AA0A636-37EE-4BCB-B5F0-199A932ED8EB}" type="presOf" srcId="{55EF47C2-E310-419D-B511-7E05E793FB22}" destId="{49F514C2-3356-4F5C-92BA-8D796156E474}" srcOrd="1" destOrd="0" presId="urn:microsoft.com/office/officeart/2005/8/layout/radial5"/>
    <dgm:cxn modelId="{9AF311C8-73E4-468B-8953-BF24E92CA833}" type="presOf" srcId="{9BAB70C6-01B0-4375-BA2A-BC6F210B3C46}" destId="{BE84FFA4-4594-469F-870B-9C9305FA8EA6}" srcOrd="0" destOrd="0" presId="urn:microsoft.com/office/officeart/2005/8/layout/radial5"/>
    <dgm:cxn modelId="{30382185-FFED-47E8-8DE4-DC182B6D0488}" type="presOf" srcId="{9C5EB192-A398-4BD3-8884-AF52660F3C7B}" destId="{22671B7E-1DB3-48AC-B1D1-A0283D8930DF}" srcOrd="0" destOrd="0" presId="urn:microsoft.com/office/officeart/2005/8/layout/radial5"/>
    <dgm:cxn modelId="{C828C3EB-FB14-47D3-A016-2FD4492AD51B}" type="presOf" srcId="{10EBF9AF-3ADC-4417-872B-4526E14E2B30}" destId="{7E6AF200-B718-46CB-A55F-BB8AFE64CAEE}" srcOrd="0" destOrd="0" presId="urn:microsoft.com/office/officeart/2005/8/layout/radial5"/>
    <dgm:cxn modelId="{C9CBFE8C-D97B-45CA-935B-65EFB290FC8D}" type="presOf" srcId="{610EE265-E1BA-44A5-A107-C5FE51BD6556}" destId="{7447F3F9-101D-4DEB-8B4D-8C5AEBE225D3}" srcOrd="0" destOrd="0" presId="urn:microsoft.com/office/officeart/2005/8/layout/radial5"/>
    <dgm:cxn modelId="{399C25C4-AF15-47C7-A2B6-D906BC0912E5}" type="presParOf" srcId="{29A5B7B2-D4CC-421C-9176-BDF8AD6BE446}" destId="{22671B7E-1DB3-48AC-B1D1-A0283D8930DF}" srcOrd="0" destOrd="0" presId="urn:microsoft.com/office/officeart/2005/8/layout/radial5"/>
    <dgm:cxn modelId="{08C5F75D-CC59-488D-BA0A-C6AE898560D9}" type="presParOf" srcId="{29A5B7B2-D4CC-421C-9176-BDF8AD6BE446}" destId="{BE84FFA4-4594-469F-870B-9C9305FA8EA6}" srcOrd="1" destOrd="0" presId="urn:microsoft.com/office/officeart/2005/8/layout/radial5"/>
    <dgm:cxn modelId="{9D92D74B-10F7-432A-81D2-3B3A2CBDD7A9}" type="presParOf" srcId="{BE84FFA4-4594-469F-870B-9C9305FA8EA6}" destId="{53CD2AA4-678F-47AD-B14C-7BF7B7A373EB}" srcOrd="0" destOrd="0" presId="urn:microsoft.com/office/officeart/2005/8/layout/radial5"/>
    <dgm:cxn modelId="{4B74D66A-2ACC-49F4-9983-F069594D207E}" type="presParOf" srcId="{29A5B7B2-D4CC-421C-9176-BDF8AD6BE446}" destId="{3FC7F75C-23F1-483F-B459-30F71A17036C}" srcOrd="2" destOrd="0" presId="urn:microsoft.com/office/officeart/2005/8/layout/radial5"/>
    <dgm:cxn modelId="{B5A4C321-52B5-484B-B141-E5866C8789A8}" type="presParOf" srcId="{29A5B7B2-D4CC-421C-9176-BDF8AD6BE446}" destId="{59CC43B7-9275-4305-A4B0-9B292F1CC4B2}" srcOrd="3" destOrd="0" presId="urn:microsoft.com/office/officeart/2005/8/layout/radial5"/>
    <dgm:cxn modelId="{3DD77BEE-2238-44BD-9C54-9F39BA8017C8}" type="presParOf" srcId="{59CC43B7-9275-4305-A4B0-9B292F1CC4B2}" destId="{8E17F68D-F7C0-493B-9AF1-743AB07949F5}" srcOrd="0" destOrd="0" presId="urn:microsoft.com/office/officeart/2005/8/layout/radial5"/>
    <dgm:cxn modelId="{8BB206A5-CC5C-463D-A4D1-CD77DFE48F6E}" type="presParOf" srcId="{29A5B7B2-D4CC-421C-9176-BDF8AD6BE446}" destId="{7447F3F9-101D-4DEB-8B4D-8C5AEBE225D3}" srcOrd="4" destOrd="0" presId="urn:microsoft.com/office/officeart/2005/8/layout/radial5"/>
    <dgm:cxn modelId="{522EEA30-10C1-4534-8F9A-BBC9D58B0127}" type="presParOf" srcId="{29A5B7B2-D4CC-421C-9176-BDF8AD6BE446}" destId="{7E6AF200-B718-46CB-A55F-BB8AFE64CAEE}" srcOrd="5" destOrd="0" presId="urn:microsoft.com/office/officeart/2005/8/layout/radial5"/>
    <dgm:cxn modelId="{D0FA63B2-72B1-4946-842F-063FEE7BB307}" type="presParOf" srcId="{7E6AF200-B718-46CB-A55F-BB8AFE64CAEE}" destId="{6B1FB3AA-090B-4498-AA62-DAFD17955F18}" srcOrd="0" destOrd="0" presId="urn:microsoft.com/office/officeart/2005/8/layout/radial5"/>
    <dgm:cxn modelId="{20F299BE-3141-4329-ACC1-B56DA7547D8C}" type="presParOf" srcId="{29A5B7B2-D4CC-421C-9176-BDF8AD6BE446}" destId="{FD1B8503-7002-4D49-8532-29AA89DD8FF5}" srcOrd="6" destOrd="0" presId="urn:microsoft.com/office/officeart/2005/8/layout/radial5"/>
    <dgm:cxn modelId="{7B2AA081-57C8-402F-97AF-B6441F3EDB98}" type="presParOf" srcId="{29A5B7B2-D4CC-421C-9176-BDF8AD6BE446}" destId="{3A7834F5-ED42-4018-8100-4BBC926F15E2}" srcOrd="7" destOrd="0" presId="urn:microsoft.com/office/officeart/2005/8/layout/radial5"/>
    <dgm:cxn modelId="{791DFA10-6D2B-4257-8F39-DA85F5F948DC}" type="presParOf" srcId="{3A7834F5-ED42-4018-8100-4BBC926F15E2}" destId="{49F514C2-3356-4F5C-92BA-8D796156E474}" srcOrd="0" destOrd="0" presId="urn:microsoft.com/office/officeart/2005/8/layout/radial5"/>
    <dgm:cxn modelId="{6494B643-0DB4-4F92-9590-43C35AA1D90F}" type="presParOf" srcId="{29A5B7B2-D4CC-421C-9176-BDF8AD6BE446}" destId="{FA0B1EA4-A93F-4344-ADDA-2322D2161231}" srcOrd="8" destOrd="0" presId="urn:microsoft.com/office/officeart/2005/8/layout/radial5"/>
    <dgm:cxn modelId="{BE77371F-5A57-4147-9619-09D3B04D2D46}" type="presParOf" srcId="{29A5B7B2-D4CC-421C-9176-BDF8AD6BE446}" destId="{D2521113-EFDD-46D0-9ABC-C9FDFF9AC8F6}" srcOrd="9" destOrd="0" presId="urn:microsoft.com/office/officeart/2005/8/layout/radial5"/>
    <dgm:cxn modelId="{3916F1A8-A9B0-48E6-844D-57C658F0C368}" type="presParOf" srcId="{D2521113-EFDD-46D0-9ABC-C9FDFF9AC8F6}" destId="{BD368E42-4B4E-439C-A47C-B11F99BEA7FF}" srcOrd="0" destOrd="0" presId="urn:microsoft.com/office/officeart/2005/8/layout/radial5"/>
    <dgm:cxn modelId="{408D93E9-DAB1-49B8-B361-0EA3B679C37A}" type="presParOf" srcId="{29A5B7B2-D4CC-421C-9176-BDF8AD6BE446}" destId="{02FBCC91-D24F-47A5-8E3D-3B2466A4134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E05C1-1E3C-4DB1-BD26-72A5F14FC014}">
      <dsp:nvSpPr>
        <dsp:cNvPr id="0" name=""/>
        <dsp:cNvSpPr/>
      </dsp:nvSpPr>
      <dsp:spPr>
        <a:xfrm>
          <a:off x="4212585" y="839830"/>
          <a:ext cx="2645463" cy="2980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369"/>
              </a:lnTo>
              <a:lnTo>
                <a:pt x="2645463" y="2980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282A1-E5A9-4E01-94EB-CFFAA24A8964}">
      <dsp:nvSpPr>
        <dsp:cNvPr id="0" name=""/>
        <dsp:cNvSpPr/>
      </dsp:nvSpPr>
      <dsp:spPr>
        <a:xfrm>
          <a:off x="1732423" y="839830"/>
          <a:ext cx="2480161" cy="2980369"/>
        </a:xfrm>
        <a:custGeom>
          <a:avLst/>
          <a:gdLst/>
          <a:ahLst/>
          <a:cxnLst/>
          <a:rect l="0" t="0" r="0" b="0"/>
          <a:pathLst>
            <a:path>
              <a:moveTo>
                <a:pt x="2480161" y="0"/>
              </a:moveTo>
              <a:lnTo>
                <a:pt x="2480161" y="2980369"/>
              </a:lnTo>
              <a:lnTo>
                <a:pt x="0" y="2980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279C0-69BC-455C-9232-D4B482DD6A03}">
      <dsp:nvSpPr>
        <dsp:cNvPr id="0" name=""/>
        <dsp:cNvSpPr/>
      </dsp:nvSpPr>
      <dsp:spPr>
        <a:xfrm>
          <a:off x="4212585" y="839830"/>
          <a:ext cx="3643034" cy="18033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9093"/>
              </a:lnTo>
              <a:lnTo>
                <a:pt x="3643034" y="1729093"/>
              </a:lnTo>
              <a:lnTo>
                <a:pt x="3643034" y="1803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83651-65E0-47B8-95F7-DF8F812A16E0}">
      <dsp:nvSpPr>
        <dsp:cNvPr id="0" name=""/>
        <dsp:cNvSpPr/>
      </dsp:nvSpPr>
      <dsp:spPr>
        <a:xfrm>
          <a:off x="947896" y="839830"/>
          <a:ext cx="3264688" cy="1803374"/>
        </a:xfrm>
        <a:custGeom>
          <a:avLst/>
          <a:gdLst/>
          <a:ahLst/>
          <a:cxnLst/>
          <a:rect l="0" t="0" r="0" b="0"/>
          <a:pathLst>
            <a:path>
              <a:moveTo>
                <a:pt x="3264688" y="0"/>
              </a:moveTo>
              <a:lnTo>
                <a:pt x="3264688" y="1729093"/>
              </a:lnTo>
              <a:lnTo>
                <a:pt x="0" y="1729093"/>
              </a:lnTo>
              <a:lnTo>
                <a:pt x="0" y="18033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D9C9E-E4A2-4B91-AC15-EA7AEB308B2A}">
      <dsp:nvSpPr>
        <dsp:cNvPr id="0" name=""/>
        <dsp:cNvSpPr/>
      </dsp:nvSpPr>
      <dsp:spPr>
        <a:xfrm>
          <a:off x="4212585" y="839830"/>
          <a:ext cx="3102000" cy="4232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7985"/>
              </a:lnTo>
              <a:lnTo>
                <a:pt x="3102000" y="4157985"/>
              </a:lnTo>
              <a:lnTo>
                <a:pt x="3102000" y="4232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0E943-3A91-4E26-A269-4F4691C96333}">
      <dsp:nvSpPr>
        <dsp:cNvPr id="0" name=""/>
        <dsp:cNvSpPr/>
      </dsp:nvSpPr>
      <dsp:spPr>
        <a:xfrm>
          <a:off x="4166865" y="839830"/>
          <a:ext cx="91440" cy="53038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29556"/>
              </a:lnTo>
              <a:lnTo>
                <a:pt x="78623" y="5229556"/>
              </a:lnTo>
              <a:lnTo>
                <a:pt x="78623" y="5303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313D7-C03D-498E-9894-F2BB888B3889}">
      <dsp:nvSpPr>
        <dsp:cNvPr id="0" name=""/>
        <dsp:cNvSpPr/>
      </dsp:nvSpPr>
      <dsp:spPr>
        <a:xfrm>
          <a:off x="1340098" y="839830"/>
          <a:ext cx="2872486" cy="4232267"/>
        </a:xfrm>
        <a:custGeom>
          <a:avLst/>
          <a:gdLst/>
          <a:ahLst/>
          <a:cxnLst/>
          <a:rect l="0" t="0" r="0" b="0"/>
          <a:pathLst>
            <a:path>
              <a:moveTo>
                <a:pt x="2872486" y="0"/>
              </a:moveTo>
              <a:lnTo>
                <a:pt x="2872486" y="4157985"/>
              </a:lnTo>
              <a:lnTo>
                <a:pt x="0" y="4157985"/>
              </a:lnTo>
              <a:lnTo>
                <a:pt x="0" y="4232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742CB-9551-4B3D-B47B-AAD7305EAF6D}">
      <dsp:nvSpPr>
        <dsp:cNvPr id="0" name=""/>
        <dsp:cNvSpPr/>
      </dsp:nvSpPr>
      <dsp:spPr>
        <a:xfrm>
          <a:off x="3571899" y="500064"/>
          <a:ext cx="1281370" cy="3397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>
              <a:solidFill>
                <a:schemeClr val="tx1"/>
              </a:solidFill>
            </a:rPr>
            <a:t>المعرفة</a:t>
          </a:r>
          <a:endParaRPr lang="ar-IQ" sz="2000" kern="1200" dirty="0">
            <a:solidFill>
              <a:schemeClr val="tx1"/>
            </a:solidFill>
          </a:endParaRPr>
        </a:p>
      </dsp:txBody>
      <dsp:txXfrm>
        <a:off x="3571899" y="500064"/>
        <a:ext cx="1281370" cy="339765"/>
      </dsp:txXfrm>
    </dsp:sp>
    <dsp:sp modelId="{195C6EF6-D611-4091-9C46-999A0032C80B}">
      <dsp:nvSpPr>
        <dsp:cNvPr id="0" name=""/>
        <dsp:cNvSpPr/>
      </dsp:nvSpPr>
      <dsp:spPr>
        <a:xfrm>
          <a:off x="357188" y="5072098"/>
          <a:ext cx="1965819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مقصود بالنداء</a:t>
          </a:r>
          <a:endParaRPr lang="ar-IQ" sz="2000" kern="1200" dirty="0"/>
        </a:p>
      </dsp:txBody>
      <dsp:txXfrm>
        <a:off x="357188" y="5072098"/>
        <a:ext cx="1965819" cy="353723"/>
      </dsp:txXfrm>
    </dsp:sp>
    <dsp:sp modelId="{008426E2-1BDD-4DF4-BA8B-883554CD830F}">
      <dsp:nvSpPr>
        <dsp:cNvPr id="0" name=""/>
        <dsp:cNvSpPr/>
      </dsp:nvSpPr>
      <dsp:spPr>
        <a:xfrm>
          <a:off x="3286147" y="6143668"/>
          <a:ext cx="1918681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المعرف بالاضا فة</a:t>
          </a:r>
          <a:endParaRPr lang="ar-IQ" sz="2000" kern="1200" dirty="0"/>
        </a:p>
      </dsp:txBody>
      <dsp:txXfrm>
        <a:off x="3286147" y="6143668"/>
        <a:ext cx="1918681" cy="353723"/>
      </dsp:txXfrm>
    </dsp:sp>
    <dsp:sp modelId="{36F84DA4-15AD-4C0B-8397-E60FE1010BBD}">
      <dsp:nvSpPr>
        <dsp:cNvPr id="0" name=""/>
        <dsp:cNvSpPr/>
      </dsp:nvSpPr>
      <dsp:spPr>
        <a:xfrm>
          <a:off x="6500858" y="5072098"/>
          <a:ext cx="1627454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المعرف ب(ال) </a:t>
          </a:r>
          <a:endParaRPr lang="ar-IQ" sz="2000" kern="1200" dirty="0"/>
        </a:p>
      </dsp:txBody>
      <dsp:txXfrm>
        <a:off x="6500858" y="5072098"/>
        <a:ext cx="1627454" cy="353723"/>
      </dsp:txXfrm>
    </dsp:sp>
    <dsp:sp modelId="{BB8D03BA-08B0-425E-B40B-F67555F8C675}">
      <dsp:nvSpPr>
        <dsp:cNvPr id="0" name=""/>
        <dsp:cNvSpPr/>
      </dsp:nvSpPr>
      <dsp:spPr>
        <a:xfrm>
          <a:off x="357188" y="2643205"/>
          <a:ext cx="1181415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الضمائر</a:t>
          </a:r>
          <a:endParaRPr lang="ar-IQ" sz="2000" kern="1200" dirty="0"/>
        </a:p>
      </dsp:txBody>
      <dsp:txXfrm>
        <a:off x="357188" y="2643205"/>
        <a:ext cx="1181415" cy="353723"/>
      </dsp:txXfrm>
    </dsp:sp>
    <dsp:sp modelId="{6309195E-469E-480B-8F0C-24A0D4B80C4A}">
      <dsp:nvSpPr>
        <dsp:cNvPr id="0" name=""/>
        <dsp:cNvSpPr/>
      </dsp:nvSpPr>
      <dsp:spPr>
        <a:xfrm>
          <a:off x="7286676" y="2643205"/>
          <a:ext cx="1137886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اسم العلم</a:t>
          </a:r>
          <a:endParaRPr lang="ar-IQ" sz="2000" kern="1200" dirty="0"/>
        </a:p>
      </dsp:txBody>
      <dsp:txXfrm>
        <a:off x="7286676" y="2643205"/>
        <a:ext cx="1137886" cy="353723"/>
      </dsp:txXfrm>
    </dsp:sp>
    <dsp:sp modelId="{C3BA2833-2BB9-4E38-9EE1-EAAC6E74C370}">
      <dsp:nvSpPr>
        <dsp:cNvPr id="0" name=""/>
        <dsp:cNvSpPr/>
      </dsp:nvSpPr>
      <dsp:spPr>
        <a:xfrm>
          <a:off x="428626" y="3643337"/>
          <a:ext cx="1303796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اسم اشارة</a:t>
          </a:r>
          <a:endParaRPr lang="ar-IQ" sz="2000" kern="1200" dirty="0"/>
        </a:p>
      </dsp:txBody>
      <dsp:txXfrm>
        <a:off x="428626" y="3643337"/>
        <a:ext cx="1303796" cy="353723"/>
      </dsp:txXfrm>
    </dsp:sp>
    <dsp:sp modelId="{59C394CA-78F1-433A-87DE-0B3082F116C4}">
      <dsp:nvSpPr>
        <dsp:cNvPr id="0" name=""/>
        <dsp:cNvSpPr/>
      </dsp:nvSpPr>
      <dsp:spPr>
        <a:xfrm>
          <a:off x="6858048" y="3643337"/>
          <a:ext cx="1511142" cy="353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اسم  موصول</a:t>
          </a:r>
          <a:endParaRPr lang="ar-IQ" sz="2000" kern="1200" dirty="0"/>
        </a:p>
      </dsp:txBody>
      <dsp:txXfrm>
        <a:off x="6858048" y="3643337"/>
        <a:ext cx="1511142" cy="353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12EDD-0628-45E0-B050-E09D6F37183A}">
      <dsp:nvSpPr>
        <dsp:cNvPr id="0" name=""/>
        <dsp:cNvSpPr/>
      </dsp:nvSpPr>
      <dsp:spPr>
        <a:xfrm>
          <a:off x="3034241" y="1855521"/>
          <a:ext cx="2123190" cy="914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7180"/>
              </a:lnTo>
              <a:lnTo>
                <a:pt x="2123190" y="727180"/>
              </a:lnTo>
              <a:lnTo>
                <a:pt x="2123190" y="91431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4687-2745-4C30-B891-26CA6C48EAA1}">
      <dsp:nvSpPr>
        <dsp:cNvPr id="0" name=""/>
        <dsp:cNvSpPr/>
      </dsp:nvSpPr>
      <dsp:spPr>
        <a:xfrm>
          <a:off x="2988521" y="1855521"/>
          <a:ext cx="91440" cy="914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7180"/>
              </a:lnTo>
              <a:lnTo>
                <a:pt x="67356" y="727180"/>
              </a:lnTo>
              <a:lnTo>
                <a:pt x="67356" y="914312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DD70A-AD28-4BF9-B323-38D797C4459B}">
      <dsp:nvSpPr>
        <dsp:cNvPr id="0" name=""/>
        <dsp:cNvSpPr/>
      </dsp:nvSpPr>
      <dsp:spPr>
        <a:xfrm>
          <a:off x="891517" y="1855521"/>
          <a:ext cx="2142723" cy="903378"/>
        </a:xfrm>
        <a:custGeom>
          <a:avLst/>
          <a:gdLst/>
          <a:ahLst/>
          <a:cxnLst/>
          <a:rect l="0" t="0" r="0" b="0"/>
          <a:pathLst>
            <a:path>
              <a:moveTo>
                <a:pt x="2142723" y="0"/>
              </a:moveTo>
              <a:lnTo>
                <a:pt x="2142723" y="716246"/>
              </a:lnTo>
              <a:lnTo>
                <a:pt x="0" y="716246"/>
              </a:lnTo>
              <a:lnTo>
                <a:pt x="0" y="903378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89A1CB-867A-4ACB-B0C7-39BC9370B9CF}">
      <dsp:nvSpPr>
        <dsp:cNvPr id="0" name=""/>
        <dsp:cNvSpPr/>
      </dsp:nvSpPr>
      <dsp:spPr>
        <a:xfrm>
          <a:off x="2143132" y="964413"/>
          <a:ext cx="1782216" cy="89110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(ال)</a:t>
          </a:r>
          <a:endParaRPr lang="ar-IQ" sz="2900" kern="1200" dirty="0"/>
        </a:p>
      </dsp:txBody>
      <dsp:txXfrm>
        <a:off x="2143132" y="964413"/>
        <a:ext cx="1782216" cy="891108"/>
      </dsp:txXfrm>
    </dsp:sp>
    <dsp:sp modelId="{8F06B900-C090-4D69-A7A8-F5F28E0CE6AF}">
      <dsp:nvSpPr>
        <dsp:cNvPr id="0" name=""/>
        <dsp:cNvSpPr/>
      </dsp:nvSpPr>
      <dsp:spPr>
        <a:xfrm>
          <a:off x="409" y="2758900"/>
          <a:ext cx="1782216" cy="891108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الاستغراقية</a:t>
          </a:r>
          <a:endParaRPr lang="ar-IQ" sz="2900" kern="1200" dirty="0"/>
        </a:p>
      </dsp:txBody>
      <dsp:txXfrm>
        <a:off x="409" y="2758900"/>
        <a:ext cx="1782216" cy="891108"/>
      </dsp:txXfrm>
    </dsp:sp>
    <dsp:sp modelId="{286B1EFB-8366-467C-81A7-5D4B35C4CA36}">
      <dsp:nvSpPr>
        <dsp:cNvPr id="0" name=""/>
        <dsp:cNvSpPr/>
      </dsp:nvSpPr>
      <dsp:spPr>
        <a:xfrm rot="10800000" flipV="1">
          <a:off x="2164768" y="2769834"/>
          <a:ext cx="1782216" cy="740992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الجنسية</a:t>
          </a:r>
          <a:endParaRPr lang="ar-IQ" sz="2900" kern="1200" dirty="0"/>
        </a:p>
      </dsp:txBody>
      <dsp:txXfrm rot="-10800000">
        <a:off x="2164768" y="2769834"/>
        <a:ext cx="1782216" cy="740992"/>
      </dsp:txXfrm>
    </dsp:sp>
    <dsp:sp modelId="{5A80F25B-F056-4056-B621-4784DF8B2FA7}">
      <dsp:nvSpPr>
        <dsp:cNvPr id="0" name=""/>
        <dsp:cNvSpPr/>
      </dsp:nvSpPr>
      <dsp:spPr>
        <a:xfrm rot="10800000" flipV="1">
          <a:off x="4266323" y="2769834"/>
          <a:ext cx="1782216" cy="577331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900" kern="1200" dirty="0" smtClean="0"/>
            <a:t>العهدية </a:t>
          </a:r>
          <a:endParaRPr lang="ar-IQ" sz="2900" kern="1200" dirty="0"/>
        </a:p>
      </dsp:txBody>
      <dsp:txXfrm rot="-10800000">
        <a:off x="4266323" y="2769834"/>
        <a:ext cx="1782216" cy="577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D3EC2-0BCE-4BBA-BBA0-2AF6B631C87F}">
      <dsp:nvSpPr>
        <dsp:cNvPr id="0" name=""/>
        <dsp:cNvSpPr/>
      </dsp:nvSpPr>
      <dsp:spPr>
        <a:xfrm>
          <a:off x="5022484" y="772694"/>
          <a:ext cx="3141787" cy="442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071"/>
              </a:lnTo>
              <a:lnTo>
                <a:pt x="3141787" y="280071"/>
              </a:lnTo>
              <a:lnTo>
                <a:pt x="3141787" y="442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9D9AD-7F36-4537-805F-16BC541D40A0}">
      <dsp:nvSpPr>
        <dsp:cNvPr id="0" name=""/>
        <dsp:cNvSpPr/>
      </dsp:nvSpPr>
      <dsp:spPr>
        <a:xfrm>
          <a:off x="1662572" y="1986567"/>
          <a:ext cx="243359" cy="471006"/>
        </a:xfrm>
        <a:custGeom>
          <a:avLst/>
          <a:gdLst/>
          <a:ahLst/>
          <a:cxnLst/>
          <a:rect l="0" t="0" r="0" b="0"/>
          <a:pathLst>
            <a:path>
              <a:moveTo>
                <a:pt x="243359" y="0"/>
              </a:moveTo>
              <a:lnTo>
                <a:pt x="243359" y="471006"/>
              </a:lnTo>
              <a:lnTo>
                <a:pt x="0" y="4710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3E486-1FB6-4869-B115-4D46D0B66F84}">
      <dsp:nvSpPr>
        <dsp:cNvPr id="0" name=""/>
        <dsp:cNvSpPr/>
      </dsp:nvSpPr>
      <dsp:spPr>
        <a:xfrm>
          <a:off x="1905932" y="1986567"/>
          <a:ext cx="2487617" cy="470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0983"/>
              </a:lnTo>
              <a:lnTo>
                <a:pt x="2487617" y="4709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17D33-C0F7-4024-929B-0C3AF5145D9D}">
      <dsp:nvSpPr>
        <dsp:cNvPr id="0" name=""/>
        <dsp:cNvSpPr/>
      </dsp:nvSpPr>
      <dsp:spPr>
        <a:xfrm>
          <a:off x="2523321" y="772694"/>
          <a:ext cx="2499162" cy="442135"/>
        </a:xfrm>
        <a:custGeom>
          <a:avLst/>
          <a:gdLst/>
          <a:ahLst/>
          <a:cxnLst/>
          <a:rect l="0" t="0" r="0" b="0"/>
          <a:pathLst>
            <a:path>
              <a:moveTo>
                <a:pt x="2499162" y="0"/>
              </a:moveTo>
              <a:lnTo>
                <a:pt x="2499162" y="280071"/>
              </a:lnTo>
              <a:lnTo>
                <a:pt x="0" y="280071"/>
              </a:lnTo>
              <a:lnTo>
                <a:pt x="0" y="4421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AA780-B24C-4794-996A-D71B77D1A52E}">
      <dsp:nvSpPr>
        <dsp:cNvPr id="0" name=""/>
        <dsp:cNvSpPr/>
      </dsp:nvSpPr>
      <dsp:spPr>
        <a:xfrm>
          <a:off x="4250747" y="957"/>
          <a:ext cx="1543474" cy="771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الضمير</a:t>
          </a:r>
          <a:endParaRPr lang="ar-IQ" sz="3400" kern="1200" dirty="0"/>
        </a:p>
      </dsp:txBody>
      <dsp:txXfrm>
        <a:off x="4250747" y="957"/>
        <a:ext cx="1543474" cy="771737"/>
      </dsp:txXfrm>
    </dsp:sp>
    <dsp:sp modelId="{31A1F557-3A34-40B3-B561-5A245BC9C184}">
      <dsp:nvSpPr>
        <dsp:cNvPr id="0" name=""/>
        <dsp:cNvSpPr/>
      </dsp:nvSpPr>
      <dsp:spPr>
        <a:xfrm>
          <a:off x="1751584" y="1214830"/>
          <a:ext cx="1543474" cy="771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حا ضر</a:t>
          </a:r>
          <a:endParaRPr lang="ar-IQ" sz="3400" kern="1200" dirty="0"/>
        </a:p>
      </dsp:txBody>
      <dsp:txXfrm>
        <a:off x="1751584" y="1214830"/>
        <a:ext cx="1543474" cy="771737"/>
      </dsp:txXfrm>
    </dsp:sp>
    <dsp:sp modelId="{7CEF0E2D-0787-4045-B0D1-35F45311CA0F}">
      <dsp:nvSpPr>
        <dsp:cNvPr id="0" name=""/>
        <dsp:cNvSpPr/>
      </dsp:nvSpPr>
      <dsp:spPr>
        <a:xfrm>
          <a:off x="4393549" y="2071682"/>
          <a:ext cx="1543474" cy="771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مخا طب </a:t>
          </a:r>
          <a:endParaRPr lang="ar-IQ" sz="3400" kern="1200" dirty="0"/>
        </a:p>
      </dsp:txBody>
      <dsp:txXfrm>
        <a:off x="4393549" y="2071682"/>
        <a:ext cx="1543474" cy="771737"/>
      </dsp:txXfrm>
    </dsp:sp>
    <dsp:sp modelId="{1E84BEF4-36FA-4A41-A084-9876EDBC27C5}">
      <dsp:nvSpPr>
        <dsp:cNvPr id="0" name=""/>
        <dsp:cNvSpPr/>
      </dsp:nvSpPr>
      <dsp:spPr>
        <a:xfrm>
          <a:off x="119098" y="2071705"/>
          <a:ext cx="1543474" cy="771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متكلم</a:t>
          </a:r>
          <a:endParaRPr lang="ar-IQ" sz="3400" kern="1200" dirty="0"/>
        </a:p>
      </dsp:txBody>
      <dsp:txXfrm>
        <a:off x="119098" y="2071705"/>
        <a:ext cx="1543474" cy="771737"/>
      </dsp:txXfrm>
    </dsp:sp>
    <dsp:sp modelId="{0765D085-62BC-4B0A-86E7-20DE4758435A}">
      <dsp:nvSpPr>
        <dsp:cNvPr id="0" name=""/>
        <dsp:cNvSpPr/>
      </dsp:nvSpPr>
      <dsp:spPr>
        <a:xfrm>
          <a:off x="7392534" y="1214830"/>
          <a:ext cx="1543474" cy="7717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kern="1200" dirty="0" smtClean="0"/>
            <a:t>غائب</a:t>
          </a:r>
          <a:endParaRPr lang="ar-IQ" sz="3400" kern="1200" dirty="0"/>
        </a:p>
      </dsp:txBody>
      <dsp:txXfrm>
        <a:off x="7392534" y="1214830"/>
        <a:ext cx="1543474" cy="7717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87CBA-D836-46F4-8104-01BBEAB0623B}">
      <dsp:nvSpPr>
        <dsp:cNvPr id="0" name=""/>
        <dsp:cNvSpPr/>
      </dsp:nvSpPr>
      <dsp:spPr>
        <a:xfrm>
          <a:off x="4320178" y="827928"/>
          <a:ext cx="2406235" cy="1026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182"/>
              </a:lnTo>
              <a:lnTo>
                <a:pt x="2406235" y="796182"/>
              </a:lnTo>
              <a:lnTo>
                <a:pt x="2406235" y="1026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220C2-C825-444C-8BCD-E8CFCBF290F0}">
      <dsp:nvSpPr>
        <dsp:cNvPr id="0" name=""/>
        <dsp:cNvSpPr/>
      </dsp:nvSpPr>
      <dsp:spPr>
        <a:xfrm>
          <a:off x="2500520" y="2596228"/>
          <a:ext cx="245803" cy="1286266"/>
        </a:xfrm>
        <a:custGeom>
          <a:avLst/>
          <a:gdLst/>
          <a:ahLst/>
          <a:cxnLst/>
          <a:rect l="0" t="0" r="0" b="0"/>
          <a:pathLst>
            <a:path>
              <a:moveTo>
                <a:pt x="245803" y="0"/>
              </a:moveTo>
              <a:lnTo>
                <a:pt x="245803" y="1286266"/>
              </a:lnTo>
              <a:lnTo>
                <a:pt x="0" y="12862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A7233-6AA6-458B-95A0-979E1C46330F}">
      <dsp:nvSpPr>
        <dsp:cNvPr id="0" name=""/>
        <dsp:cNvSpPr/>
      </dsp:nvSpPr>
      <dsp:spPr>
        <a:xfrm>
          <a:off x="5768951" y="3312970"/>
          <a:ext cx="1303878" cy="781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680"/>
              </a:lnTo>
              <a:lnTo>
                <a:pt x="1303878" y="781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E06DB-6A7A-40A9-9D66-41A2F24B931D}">
      <dsp:nvSpPr>
        <dsp:cNvPr id="0" name=""/>
        <dsp:cNvSpPr/>
      </dsp:nvSpPr>
      <dsp:spPr>
        <a:xfrm>
          <a:off x="4465565" y="3312970"/>
          <a:ext cx="1303385" cy="781680"/>
        </a:xfrm>
        <a:custGeom>
          <a:avLst/>
          <a:gdLst/>
          <a:ahLst/>
          <a:cxnLst/>
          <a:rect l="0" t="0" r="0" b="0"/>
          <a:pathLst>
            <a:path>
              <a:moveTo>
                <a:pt x="1303385" y="0"/>
              </a:moveTo>
              <a:lnTo>
                <a:pt x="1303385" y="781680"/>
              </a:lnTo>
              <a:lnTo>
                <a:pt x="0" y="7816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B996D-4EBD-4015-88E5-1C4772702408}">
      <dsp:nvSpPr>
        <dsp:cNvPr id="0" name=""/>
        <dsp:cNvSpPr/>
      </dsp:nvSpPr>
      <dsp:spPr>
        <a:xfrm>
          <a:off x="2746323" y="2596228"/>
          <a:ext cx="3022627" cy="40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60"/>
              </a:lnTo>
              <a:lnTo>
                <a:pt x="3022627" y="174160"/>
              </a:lnTo>
              <a:lnTo>
                <a:pt x="3022627" y="4041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137EC-EAF6-4301-BB3B-42BD3AC9A3E6}">
      <dsp:nvSpPr>
        <dsp:cNvPr id="0" name=""/>
        <dsp:cNvSpPr/>
      </dsp:nvSpPr>
      <dsp:spPr>
        <a:xfrm>
          <a:off x="2746323" y="827928"/>
          <a:ext cx="1573854" cy="1012139"/>
        </a:xfrm>
        <a:custGeom>
          <a:avLst/>
          <a:gdLst/>
          <a:ahLst/>
          <a:cxnLst/>
          <a:rect l="0" t="0" r="0" b="0"/>
          <a:pathLst>
            <a:path>
              <a:moveTo>
                <a:pt x="1573854" y="0"/>
              </a:moveTo>
              <a:lnTo>
                <a:pt x="1573854" y="782129"/>
              </a:lnTo>
              <a:lnTo>
                <a:pt x="0" y="782129"/>
              </a:lnTo>
              <a:lnTo>
                <a:pt x="0" y="10121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7B74-D451-492B-A323-9D67C0964E8E}">
      <dsp:nvSpPr>
        <dsp:cNvPr id="0" name=""/>
        <dsp:cNvSpPr/>
      </dsp:nvSpPr>
      <dsp:spPr>
        <a:xfrm>
          <a:off x="3266506" y="278"/>
          <a:ext cx="2107344" cy="8276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الضمير </a:t>
          </a:r>
          <a:endParaRPr lang="ar-IQ" sz="1800" kern="1200" dirty="0"/>
        </a:p>
      </dsp:txBody>
      <dsp:txXfrm>
        <a:off x="3266506" y="278"/>
        <a:ext cx="2107344" cy="827649"/>
      </dsp:txXfrm>
    </dsp:sp>
    <dsp:sp modelId="{8360F440-B23E-484F-87EC-662F7C98A699}">
      <dsp:nvSpPr>
        <dsp:cNvPr id="0" name=""/>
        <dsp:cNvSpPr/>
      </dsp:nvSpPr>
      <dsp:spPr>
        <a:xfrm>
          <a:off x="1952014" y="1840067"/>
          <a:ext cx="1588618" cy="756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بارز</a:t>
          </a:r>
          <a:endParaRPr lang="ar-IQ" sz="1800" kern="1200" dirty="0"/>
        </a:p>
      </dsp:txBody>
      <dsp:txXfrm>
        <a:off x="1952014" y="1840067"/>
        <a:ext cx="1588618" cy="756160"/>
      </dsp:txXfrm>
    </dsp:sp>
    <dsp:sp modelId="{5A369B6D-6E03-4743-9711-B8487165FB64}">
      <dsp:nvSpPr>
        <dsp:cNvPr id="0" name=""/>
        <dsp:cNvSpPr/>
      </dsp:nvSpPr>
      <dsp:spPr>
        <a:xfrm>
          <a:off x="4929187" y="3000398"/>
          <a:ext cx="1679527" cy="31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متصل </a:t>
          </a:r>
          <a:endParaRPr lang="ar-IQ" sz="1800" kern="1200" dirty="0"/>
        </a:p>
      </dsp:txBody>
      <dsp:txXfrm>
        <a:off x="4929187" y="3000398"/>
        <a:ext cx="1679527" cy="312571"/>
      </dsp:txXfrm>
    </dsp:sp>
    <dsp:sp modelId="{8039AF14-1116-4DF5-A0A8-1B346A9954D1}">
      <dsp:nvSpPr>
        <dsp:cNvPr id="0" name=""/>
        <dsp:cNvSpPr/>
      </dsp:nvSpPr>
      <dsp:spPr>
        <a:xfrm>
          <a:off x="3000363" y="3929093"/>
          <a:ext cx="1465202" cy="3311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smtClean="0"/>
            <a:t>بالاسم والحرف</a:t>
          </a:r>
        </a:p>
      </dsp:txBody>
      <dsp:txXfrm>
        <a:off x="3000363" y="3929093"/>
        <a:ext cx="1465202" cy="331114"/>
      </dsp:txXfrm>
    </dsp:sp>
    <dsp:sp modelId="{5B5FA826-F922-4FD2-8F00-AC69431DC6B3}">
      <dsp:nvSpPr>
        <dsp:cNvPr id="0" name=""/>
        <dsp:cNvSpPr/>
      </dsp:nvSpPr>
      <dsp:spPr>
        <a:xfrm>
          <a:off x="7072829" y="3903020"/>
          <a:ext cx="1571138" cy="383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بالفعل</a:t>
          </a:r>
          <a:endParaRPr lang="ar-IQ" sz="1800" kern="1200" dirty="0"/>
        </a:p>
      </dsp:txBody>
      <dsp:txXfrm>
        <a:off x="7072829" y="3903020"/>
        <a:ext cx="1571138" cy="383261"/>
      </dsp:txXfrm>
    </dsp:sp>
    <dsp:sp modelId="{8A221BD2-7059-4F91-8140-5E7A551DDA36}">
      <dsp:nvSpPr>
        <dsp:cNvPr id="0" name=""/>
        <dsp:cNvSpPr/>
      </dsp:nvSpPr>
      <dsp:spPr>
        <a:xfrm>
          <a:off x="837137" y="3623887"/>
          <a:ext cx="1663382" cy="517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منفصل</a:t>
          </a:r>
          <a:endParaRPr lang="ar-IQ" sz="1800" kern="1200" dirty="0"/>
        </a:p>
      </dsp:txBody>
      <dsp:txXfrm>
        <a:off x="837137" y="3623887"/>
        <a:ext cx="1663382" cy="517214"/>
      </dsp:txXfrm>
    </dsp:sp>
    <dsp:sp modelId="{E7A9EA89-F476-45A4-9790-54363B502B66}">
      <dsp:nvSpPr>
        <dsp:cNvPr id="0" name=""/>
        <dsp:cNvSpPr/>
      </dsp:nvSpPr>
      <dsp:spPr>
        <a:xfrm>
          <a:off x="5878731" y="1854120"/>
          <a:ext cx="1695365" cy="698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kern="1200" dirty="0" smtClean="0"/>
            <a:t>مستتر</a:t>
          </a:r>
          <a:endParaRPr lang="ar-IQ" sz="1800" kern="1200" dirty="0"/>
        </a:p>
      </dsp:txBody>
      <dsp:txXfrm>
        <a:off x="5878731" y="1854120"/>
        <a:ext cx="1695365" cy="6980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084831-1984-435F-8664-2FBDF68809B1}" type="datetimeFigureOut">
              <a:rPr lang="ar-IQ" smtClean="0"/>
              <a:pPr/>
              <a:t>07/09/1435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FE744B-998B-4EA0-BF7D-260F5E124257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782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6DDC11-AE3C-43BF-B814-3B517B84B7F2}" type="datetimeFigureOut">
              <a:rPr lang="ar-IQ" smtClean="0"/>
              <a:pPr/>
              <a:t>07/09/1435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538C142-39B1-495D-93BC-BA7B11BEBE1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30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C142-39B1-495D-93BC-BA7B11BEBE1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8C142-39B1-495D-93BC-BA7B11BEBE1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6AB6891-AB9C-4340-B5DB-D963BF2319F0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6DD7C-41C8-417A-A20E-1731C15A1C5A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80845-0134-43B5-8A69-20B7864FA8A3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F50B1A-0569-401D-AC8A-A25E9F02C751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E493BA4-C950-4A92-BF22-2ADBCCFF2EC0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39CEAAE-4FAF-470C-8C21-89711211EBAE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D49B10F-B5D2-45BA-BB81-752FCF15D439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0CAD-D948-41B1-ABF6-61A72AA8AE70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15EDEB-3B2F-4988-82F7-BFE9C3A6D5D4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med" advClick="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5535BCD-AA68-4D20-A7BF-0EFF730450A7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422BF0-B6E4-44A0-AD84-B7AC5D4588F2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5DE550-5285-4F98-A247-D160F75245F6}" type="datetime8">
              <a:rPr lang="ar-IQ" smtClean="0"/>
              <a:pPr/>
              <a:t>04 تموز، 14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F36364B-D83B-4F74-A870-466DD29E1E3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ransition spd="med" advClick="0">
    <p:wheel spokes="8"/>
  </p:transition>
  <p:hf sldNum="0" hdr="0" ftr="0" dt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62912" cy="1509704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464604"/>
          </a:xfrm>
        </p:spPr>
        <p:txBody>
          <a:bodyPr>
            <a:normAutofit/>
          </a:bodyPr>
          <a:lstStyle/>
          <a:p>
            <a:pPr algn="ctr"/>
            <a:r>
              <a:rPr lang="ar-IQ" sz="6000" smtClean="0">
                <a:solidFill>
                  <a:srgbClr val="FFC000"/>
                </a:solidFill>
                <a:cs typeface="Ali-A-Samik" pitchFamily="2" charset="-78"/>
              </a:rPr>
              <a:t>النكرة  والمعرفة</a:t>
            </a:r>
            <a:endParaRPr lang="ar-IQ" sz="6000" dirty="0" smtClean="0">
              <a:solidFill>
                <a:srgbClr val="FFC000"/>
              </a:solidFill>
              <a:cs typeface="Ali-A-Samik" pitchFamily="2" charset="-78"/>
            </a:endParaRPr>
          </a:p>
          <a:p>
            <a:endParaRPr lang="ar-IQ" dirty="0" smtClean="0">
              <a:solidFill>
                <a:srgbClr val="FFC000"/>
              </a:solidFill>
            </a:endParaRPr>
          </a:p>
          <a:p>
            <a:endParaRPr lang="ar-IQ" dirty="0" smtClean="0">
              <a:solidFill>
                <a:srgbClr val="FFC000"/>
              </a:solidFill>
            </a:endParaRPr>
          </a:p>
          <a:p>
            <a:endParaRPr lang="ar-IQ" dirty="0" smtClean="0">
              <a:solidFill>
                <a:srgbClr val="FFC000"/>
              </a:solidFill>
            </a:endParaRPr>
          </a:p>
          <a:p>
            <a:endParaRPr lang="ar-IQ" dirty="0" smtClean="0">
              <a:solidFill>
                <a:srgbClr val="FFC000"/>
              </a:solidFill>
            </a:endParaRPr>
          </a:p>
          <a:p>
            <a:endParaRPr lang="ar-IQ" dirty="0" smtClean="0">
              <a:solidFill>
                <a:srgbClr val="FFC00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ransition spd="med" advTm="0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58204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42852"/>
            <a:ext cx="875725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4000" dirty="0" smtClean="0"/>
              <a:t>الثالث </a:t>
            </a:r>
            <a:r>
              <a:rPr lang="ar-SA" sz="4000" dirty="0" smtClean="0">
                <a:latin typeface="Arial"/>
                <a:cs typeface="Arial"/>
              </a:rPr>
              <a:t>꞉ الاسم العلم(اسم يدل على مسماه)واقسامه هي </a:t>
            </a:r>
            <a:endParaRPr lang="ar-SA" sz="4000" dirty="0" smtClean="0"/>
          </a:p>
        </p:txBody>
      </p:sp>
    </p:spTree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A" dirty="0" smtClean="0"/>
              <a:t>الرابع </a:t>
            </a:r>
            <a:r>
              <a:rPr lang="ar-SA" dirty="0" smtClean="0">
                <a:latin typeface="Arial"/>
                <a:cs typeface="Arial"/>
              </a:rPr>
              <a:t>꞉ ا</a:t>
            </a:r>
            <a:r>
              <a:rPr lang="ar-SA" sz="4000" dirty="0" smtClean="0">
                <a:latin typeface="Arial"/>
                <a:cs typeface="Arial"/>
              </a:rPr>
              <a:t>سماء  الاشارة ꞉ اسم الاشا رة يدل على معين بأشارة حسية 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3857620" y="1214422"/>
            <a:ext cx="17145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اسم الاشارة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7429520" y="2357430"/>
            <a:ext cx="107157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قريب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4071934" y="2285992"/>
            <a:ext cx="128588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متوسط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571472" y="2214554"/>
            <a:ext cx="121444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بعيد</a:t>
            </a:r>
            <a:endParaRPr lang="ar-IQ" dirty="0"/>
          </a:p>
        </p:txBody>
      </p:sp>
      <p:cxnSp>
        <p:nvCxnSpPr>
          <p:cNvPr id="10" name="Straight Arrow Connector 9"/>
          <p:cNvCxnSpPr>
            <a:stCxn id="5" idx="2"/>
            <a:endCxn id="5" idx="2"/>
          </p:cNvCxnSpPr>
          <p:nvPr/>
        </p:nvCxnSpPr>
        <p:spPr>
          <a:xfrm rot="5400000">
            <a:off x="4714876" y="1571612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358480" y="185657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5600267" y="1572712"/>
            <a:ext cx="2365038" cy="784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1214414" y="1571612"/>
            <a:ext cx="264320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072462" y="2786058"/>
            <a:ext cx="85725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رفع</a:t>
            </a:r>
            <a:r>
              <a:rPr lang="ar-SA" dirty="0" smtClean="0"/>
              <a:t> </a:t>
            </a:r>
          </a:p>
          <a:p>
            <a:pPr algn="ctr"/>
            <a:r>
              <a:rPr lang="ar-SA" dirty="0" smtClean="0"/>
              <a:t>هذا</a:t>
            </a:r>
          </a:p>
          <a:p>
            <a:pPr algn="ctr"/>
            <a:r>
              <a:rPr lang="ar-SA" dirty="0" smtClean="0"/>
              <a:t>هذان</a:t>
            </a:r>
          </a:p>
          <a:p>
            <a:pPr algn="ctr"/>
            <a:r>
              <a:rPr lang="ar-SA" dirty="0" smtClean="0"/>
              <a:t>هؤلاء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72330" y="2786058"/>
            <a:ext cx="91440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نصب وجر </a:t>
            </a:r>
          </a:p>
          <a:p>
            <a:pPr algn="ctr"/>
            <a:r>
              <a:rPr lang="ar-SA" dirty="0" smtClean="0"/>
              <a:t>هذا</a:t>
            </a:r>
          </a:p>
          <a:p>
            <a:pPr algn="ctr"/>
            <a:r>
              <a:rPr lang="ar-SA" dirty="0" smtClean="0"/>
              <a:t>هذين</a:t>
            </a:r>
          </a:p>
          <a:p>
            <a:pPr algn="ctr"/>
            <a:r>
              <a:rPr lang="ar-SA" dirty="0" smtClean="0"/>
              <a:t>هؤلاء</a:t>
            </a:r>
            <a:endParaRPr lang="ar-IQ" dirty="0"/>
          </a:p>
        </p:txBody>
      </p:sp>
      <p:sp>
        <p:nvSpPr>
          <p:cNvPr id="26" name="Rectangle 25"/>
          <p:cNvSpPr/>
          <p:nvPr/>
        </p:nvSpPr>
        <p:spPr>
          <a:xfrm>
            <a:off x="8072462" y="4286256"/>
            <a:ext cx="85725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هذه</a:t>
            </a:r>
          </a:p>
          <a:p>
            <a:pPr algn="ctr"/>
            <a:r>
              <a:rPr lang="ar-SA" dirty="0" smtClean="0"/>
              <a:t>هاتان</a:t>
            </a:r>
          </a:p>
          <a:p>
            <a:pPr algn="ctr"/>
            <a:r>
              <a:rPr lang="ar-SA" dirty="0" smtClean="0"/>
              <a:t>هؤلاء</a:t>
            </a:r>
            <a:endParaRPr lang="ar-IQ" dirty="0"/>
          </a:p>
        </p:txBody>
      </p:sp>
      <p:sp>
        <p:nvSpPr>
          <p:cNvPr id="27" name="Rectangle 26"/>
          <p:cNvSpPr/>
          <p:nvPr/>
        </p:nvSpPr>
        <p:spPr>
          <a:xfrm>
            <a:off x="7072330" y="4286256"/>
            <a:ext cx="91440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هذه </a:t>
            </a:r>
          </a:p>
          <a:p>
            <a:pPr algn="ctr"/>
            <a:r>
              <a:rPr lang="ar-SA" dirty="0" smtClean="0"/>
              <a:t>هاتين</a:t>
            </a:r>
          </a:p>
          <a:p>
            <a:pPr algn="ctr"/>
            <a:r>
              <a:rPr lang="ar-SA" dirty="0" smtClean="0"/>
              <a:t>هؤلاء</a:t>
            </a:r>
            <a:endParaRPr lang="ar-IQ" dirty="0"/>
          </a:p>
        </p:txBody>
      </p:sp>
      <p:sp>
        <p:nvSpPr>
          <p:cNvPr id="29" name="Rectangle 28"/>
          <p:cNvSpPr/>
          <p:nvPr/>
        </p:nvSpPr>
        <p:spPr>
          <a:xfrm>
            <a:off x="4786314" y="2714620"/>
            <a:ext cx="91440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رفع</a:t>
            </a:r>
          </a:p>
          <a:p>
            <a:pPr algn="ctr"/>
            <a:r>
              <a:rPr lang="ar-SA" dirty="0" smtClean="0"/>
              <a:t>ذاك</a:t>
            </a:r>
          </a:p>
          <a:p>
            <a:pPr algn="ctr"/>
            <a:r>
              <a:rPr lang="ar-SA" dirty="0" smtClean="0"/>
              <a:t>ذانك</a:t>
            </a:r>
          </a:p>
          <a:p>
            <a:pPr algn="ctr"/>
            <a:r>
              <a:rPr lang="ar-SA" dirty="0" smtClean="0"/>
              <a:t>أولئك</a:t>
            </a:r>
            <a:endParaRPr lang="ar-IQ" dirty="0"/>
          </a:p>
        </p:txBody>
      </p:sp>
      <p:sp>
        <p:nvSpPr>
          <p:cNvPr id="30" name="Rectangle 29"/>
          <p:cNvSpPr/>
          <p:nvPr/>
        </p:nvSpPr>
        <p:spPr>
          <a:xfrm>
            <a:off x="3857620" y="2714620"/>
            <a:ext cx="85725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نصب وجر</a:t>
            </a:r>
          </a:p>
          <a:p>
            <a:pPr algn="ctr"/>
            <a:r>
              <a:rPr lang="ar-SA" dirty="0" smtClean="0"/>
              <a:t>ذاك</a:t>
            </a:r>
          </a:p>
          <a:p>
            <a:pPr algn="ctr"/>
            <a:r>
              <a:rPr lang="ar-SA" dirty="0" smtClean="0"/>
              <a:t>ذينك</a:t>
            </a:r>
          </a:p>
          <a:p>
            <a:pPr algn="ctr"/>
            <a:r>
              <a:rPr lang="ar-SA" dirty="0" smtClean="0"/>
              <a:t>أولئك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86314" y="4214818"/>
            <a:ext cx="91440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32" name="Rectangle 31"/>
          <p:cNvSpPr/>
          <p:nvPr/>
        </p:nvSpPr>
        <p:spPr>
          <a:xfrm>
            <a:off x="3857620" y="4214818"/>
            <a:ext cx="85725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تيك</a:t>
            </a:r>
          </a:p>
          <a:p>
            <a:pPr algn="ctr"/>
            <a:r>
              <a:rPr lang="ar-SA" dirty="0" smtClean="0"/>
              <a:t>تينك</a:t>
            </a:r>
          </a:p>
          <a:p>
            <a:pPr algn="ctr"/>
            <a:r>
              <a:rPr lang="ar-SA" dirty="0" smtClean="0"/>
              <a:t>أولئك</a:t>
            </a:r>
            <a:endParaRPr lang="ar-IQ" dirty="0"/>
          </a:p>
        </p:txBody>
      </p:sp>
      <p:sp>
        <p:nvSpPr>
          <p:cNvPr id="33" name="Rectangle 32"/>
          <p:cNvSpPr/>
          <p:nvPr/>
        </p:nvSpPr>
        <p:spPr>
          <a:xfrm>
            <a:off x="4786314" y="4214818"/>
            <a:ext cx="9144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تيك</a:t>
            </a:r>
          </a:p>
          <a:p>
            <a:pPr algn="ctr"/>
            <a:r>
              <a:rPr lang="ar-SA" dirty="0" smtClean="0"/>
              <a:t>تانك</a:t>
            </a:r>
          </a:p>
          <a:p>
            <a:pPr algn="ctr"/>
            <a:r>
              <a:rPr lang="ar-SA" dirty="0" smtClean="0"/>
              <a:t>أولئك</a:t>
            </a:r>
            <a:endParaRPr lang="ar-IQ" dirty="0"/>
          </a:p>
        </p:txBody>
      </p:sp>
      <p:sp>
        <p:nvSpPr>
          <p:cNvPr id="34" name="Rectangle 33"/>
          <p:cNvSpPr/>
          <p:nvPr/>
        </p:nvSpPr>
        <p:spPr>
          <a:xfrm>
            <a:off x="1285852" y="4143380"/>
            <a:ext cx="9144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تلك</a:t>
            </a:r>
          </a:p>
          <a:p>
            <a:pPr algn="ctr"/>
            <a:r>
              <a:rPr lang="ar-SA" dirty="0" smtClean="0"/>
              <a:t>تانك اولالك</a:t>
            </a:r>
            <a:endParaRPr lang="ar-IQ" dirty="0"/>
          </a:p>
        </p:txBody>
      </p:sp>
      <p:sp>
        <p:nvSpPr>
          <p:cNvPr id="35" name="Rectangle 34"/>
          <p:cNvSpPr/>
          <p:nvPr/>
        </p:nvSpPr>
        <p:spPr>
          <a:xfrm>
            <a:off x="285720" y="4143380"/>
            <a:ext cx="91440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تلك</a:t>
            </a:r>
          </a:p>
          <a:p>
            <a:pPr algn="ctr"/>
            <a:r>
              <a:rPr lang="ar-SA" dirty="0" smtClean="0"/>
              <a:t>تينك </a:t>
            </a:r>
          </a:p>
          <a:p>
            <a:pPr algn="ctr"/>
            <a:r>
              <a:rPr lang="ar-SA" dirty="0" smtClean="0"/>
              <a:t>أولالك</a:t>
            </a:r>
            <a:endParaRPr lang="ar-IQ" dirty="0"/>
          </a:p>
        </p:txBody>
      </p:sp>
      <p:sp>
        <p:nvSpPr>
          <p:cNvPr id="36" name="Rectangle 35"/>
          <p:cNvSpPr/>
          <p:nvPr/>
        </p:nvSpPr>
        <p:spPr>
          <a:xfrm>
            <a:off x="285720" y="2643182"/>
            <a:ext cx="91440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نصب وجر</a:t>
            </a:r>
          </a:p>
          <a:p>
            <a:pPr algn="ctr"/>
            <a:r>
              <a:rPr lang="ar-SA" dirty="0" smtClean="0"/>
              <a:t>ذالك</a:t>
            </a:r>
          </a:p>
          <a:p>
            <a:pPr algn="ctr"/>
            <a:r>
              <a:rPr lang="ar-SA" dirty="0" smtClean="0"/>
              <a:t>ذينك</a:t>
            </a:r>
          </a:p>
          <a:p>
            <a:pPr algn="ctr"/>
            <a:r>
              <a:rPr lang="ar-SA" dirty="0" smtClean="0"/>
              <a:t>أولا لك</a:t>
            </a:r>
            <a:endParaRPr lang="ar-IQ" dirty="0"/>
          </a:p>
        </p:txBody>
      </p:sp>
      <p:sp>
        <p:nvSpPr>
          <p:cNvPr id="37" name="Rectangle 36"/>
          <p:cNvSpPr/>
          <p:nvPr/>
        </p:nvSpPr>
        <p:spPr>
          <a:xfrm>
            <a:off x="1285852" y="2643182"/>
            <a:ext cx="91440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bg1"/>
                </a:solidFill>
              </a:rPr>
              <a:t>رفع</a:t>
            </a:r>
          </a:p>
          <a:p>
            <a:pPr algn="ctr"/>
            <a:r>
              <a:rPr lang="ar-SA" dirty="0" smtClean="0"/>
              <a:t>ذلك</a:t>
            </a:r>
          </a:p>
          <a:p>
            <a:pPr algn="ctr"/>
            <a:r>
              <a:rPr lang="ar-SA" dirty="0" smtClean="0"/>
              <a:t>ذنك</a:t>
            </a:r>
          </a:p>
          <a:p>
            <a:pPr algn="ctr"/>
            <a:r>
              <a:rPr lang="ar-SA" dirty="0" smtClean="0"/>
              <a:t>أولا لك</a:t>
            </a:r>
            <a:endParaRPr lang="ar-IQ" dirty="0"/>
          </a:p>
        </p:txBody>
      </p:sp>
      <p:sp>
        <p:nvSpPr>
          <p:cNvPr id="47" name="TextBox 46"/>
          <p:cNvSpPr txBox="1"/>
          <p:nvPr/>
        </p:nvSpPr>
        <p:spPr>
          <a:xfrm>
            <a:off x="4214810" y="5643578"/>
            <a:ext cx="4929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أشارة الى المكان (هنا,هناك,هنالك)</a:t>
            </a:r>
            <a:endParaRPr lang="ar-IQ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0" y="6072206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42844" y="6286520"/>
            <a:ext cx="86439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شرح الفية ابن مالك </a:t>
            </a:r>
            <a:r>
              <a:rPr lang="ar-SA" dirty="0" smtClean="0">
                <a:latin typeface="Arial"/>
                <a:cs typeface="Arial"/>
              </a:rPr>
              <a:t>꞉ تأ ليف  ابو فارس الدحد اح       ص( 53)</a:t>
            </a:r>
            <a:endParaRPr lang="ar-IQ" dirty="0"/>
          </a:p>
        </p:txBody>
      </p:sp>
    </p:spTree>
  </p:cSld>
  <p:clrMapOvr>
    <a:masterClrMapping/>
  </p:clrMapOvr>
  <p:transition spd="med" advClick="0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ar-SA" dirty="0" smtClean="0"/>
              <a:t>                  </a:t>
            </a:r>
            <a:r>
              <a:rPr lang="ar-SA" sz="4000" dirty="0" smtClean="0">
                <a:latin typeface="Arial" pitchFamily="34" charset="0"/>
                <a:cs typeface="Arial" pitchFamily="34" charset="0"/>
              </a:rPr>
              <a:t>الخامس ꞉المعرف بالاضافة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المعرف بالاضافة꞉ </a:t>
            </a:r>
            <a:r>
              <a:rPr lang="ar-SA" sz="4000" dirty="0" smtClean="0">
                <a:latin typeface="Arial"/>
                <a:cs typeface="Arial"/>
              </a:rPr>
              <a:t> اسم نكرة اضيف الى واحد من المعارف</a:t>
            </a:r>
          </a:p>
          <a:p>
            <a:pPr>
              <a:buNone/>
            </a:pPr>
            <a:r>
              <a:rPr lang="ar-SA" sz="4000" dirty="0" smtClean="0">
                <a:latin typeface="Arial"/>
                <a:cs typeface="Arial"/>
              </a:rPr>
              <a:t>فا كتسب  التعريف باضافته   مثل ꞉ (كتاب) في قو لك</a:t>
            </a:r>
          </a:p>
          <a:p>
            <a:pPr>
              <a:buNone/>
            </a:pPr>
            <a:r>
              <a:rPr lang="ar-SA" sz="4000" dirty="0" smtClean="0">
                <a:latin typeface="Arial"/>
                <a:cs typeface="Arial"/>
              </a:rPr>
              <a:t>(حملت كتابي , كتاب علي  ,كتاب الرجل وكتاب الذي</a:t>
            </a:r>
          </a:p>
          <a:p>
            <a:pPr>
              <a:buNone/>
            </a:pPr>
            <a:r>
              <a:rPr lang="ar-SA" sz="4000" dirty="0" smtClean="0">
                <a:latin typeface="Arial"/>
                <a:cs typeface="Arial"/>
              </a:rPr>
              <a:t>كان هنا) وقد كان قبل الاضا فة </a:t>
            </a:r>
            <a:r>
              <a:rPr lang="ar-SA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نكرة   </a:t>
            </a:r>
            <a:r>
              <a:rPr lang="ar-SA" sz="4000" dirty="0" smtClean="0">
                <a:latin typeface="Arial"/>
                <a:cs typeface="Arial"/>
              </a:rPr>
              <a:t>ولايعرف كتاب من هو (  رسول الاسلام)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64357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57290" y="5857892"/>
            <a:ext cx="77867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جامع الدر و س العر بية    شيخ مصطفى الغلا ييني  ص  (106)  </a:t>
            </a:r>
            <a:endParaRPr lang="ar-IQ" dirty="0"/>
          </a:p>
        </p:txBody>
      </p:sp>
    </p:spTree>
  </p:cSld>
  <p:clrMapOvr>
    <a:masterClrMapping/>
  </p:clrMapOvr>
  <p:transition spd="med" advClick="0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8229600" cy="1399032"/>
          </a:xfrm>
        </p:spPr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السادس </a:t>
            </a:r>
            <a:r>
              <a:rPr lang="ar-SA" dirty="0" smtClean="0">
                <a:solidFill>
                  <a:schemeClr val="tx1"/>
                </a:solidFill>
                <a:latin typeface="Arial"/>
                <a:cs typeface="Arial"/>
              </a:rPr>
              <a:t>꞉ الاسم الموصول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ar-SA" dirty="0" smtClean="0"/>
              <a:t>واما  الاسم المو صو ل فهو ما يدل على معين بواسطة جملة او  شبهها تذكر  بعده  و تسمى  صلتة</a:t>
            </a:r>
            <a:r>
              <a:rPr lang="ar-SA" dirty="0" smtClean="0">
                <a:latin typeface="Arial"/>
                <a:cs typeface="Arial"/>
              </a:rPr>
              <a:t>ﱟ </a:t>
            </a:r>
            <a:r>
              <a:rPr lang="ar-SA" sz="4000" dirty="0" smtClean="0">
                <a:latin typeface="Arial"/>
                <a:cs typeface="Arial"/>
              </a:rPr>
              <a:t>وتكو ن  مشتملة على ضمير يطا بق الموصول ويسمى عا ئدآ</a:t>
            </a:r>
          </a:p>
          <a:p>
            <a:r>
              <a:rPr lang="ar-SA" sz="4000" dirty="0" smtClean="0">
                <a:latin typeface="Arial"/>
                <a:cs typeface="Arial"/>
              </a:rPr>
              <a:t>ولها الفاظ معينة وهي الذي للمفرد  المذكر اللتي للمفردة للمؤنث  اللذان واللذين للمثني المذكر وللتان  او اللتين للمثني المؤنث  والذين لجمع المذكر  واللاتي لجمع الاناث</a:t>
            </a:r>
            <a:endParaRPr lang="ar-SA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07220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286520"/>
            <a:ext cx="89296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(التحفة السنية شرح مقدمة الاجرومية)  تأليف </a:t>
            </a:r>
            <a:r>
              <a:rPr lang="ar-SA" dirty="0" smtClean="0">
                <a:latin typeface="Arial"/>
                <a:cs typeface="Arial"/>
              </a:rPr>
              <a:t>꞉  محمد  محي الدين عبدالحميد   </a:t>
            </a:r>
            <a:r>
              <a:rPr lang="ar-SA" dirty="0" smtClean="0"/>
              <a:t> ج ( 1 ) ص ( 88)  </a:t>
            </a:r>
            <a:endParaRPr lang="ar-IQ" dirty="0"/>
          </a:p>
        </p:txBody>
      </p:sp>
    </p:spTree>
  </p:cSld>
  <p:clrMapOvr>
    <a:masterClrMapping/>
  </p:clrMapOvr>
  <p:transition spd="med" advClick="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A" dirty="0" smtClean="0"/>
              <a:t>السا بع </a:t>
            </a:r>
            <a:r>
              <a:rPr lang="ar-SA" dirty="0" smtClean="0">
                <a:latin typeface="Arial"/>
                <a:cs typeface="Arial"/>
              </a:rPr>
              <a:t>꞉</a:t>
            </a:r>
            <a:r>
              <a:rPr lang="ar-SA" dirty="0" smtClean="0"/>
              <a:t>  المعرف بالنداء </a:t>
            </a:r>
          </a:p>
          <a:p>
            <a:r>
              <a:rPr lang="ar-SA" dirty="0" smtClean="0"/>
              <a:t>هو نكرة قصدت  بالندا ء  نحو _  يا مسافر أسرع   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ان مسا فرآ نكرة قبل  النداء فقصدت نداء فصار معر فة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929198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8662" y="5572140"/>
            <a:ext cx="74295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القواعد الاساسية  </a:t>
            </a:r>
            <a:r>
              <a:rPr lang="ar-SA" dirty="0" smtClean="0">
                <a:latin typeface="Arial"/>
                <a:cs typeface="Arial"/>
              </a:rPr>
              <a:t>꞉</a:t>
            </a:r>
            <a:r>
              <a:rPr lang="ar-SA" dirty="0" smtClean="0"/>
              <a:t> تأليف </a:t>
            </a:r>
            <a:r>
              <a:rPr lang="ar-SA" dirty="0" smtClean="0">
                <a:latin typeface="Arial"/>
                <a:cs typeface="Arial"/>
              </a:rPr>
              <a:t>꞉</a:t>
            </a:r>
            <a:r>
              <a:rPr lang="ar-SA" dirty="0" smtClean="0"/>
              <a:t>  السيد احمد الهاشمي ص  (119) </a:t>
            </a:r>
            <a:endParaRPr lang="ar-IQ" dirty="0"/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A" dirty="0" smtClean="0"/>
              <a:t>المصادر والمراجع </a:t>
            </a:r>
          </a:p>
          <a:p>
            <a:endParaRPr lang="ar-SA" dirty="0" smtClean="0"/>
          </a:p>
          <a:p>
            <a:r>
              <a:rPr lang="ar-SA" sz="2000" dirty="0" smtClean="0"/>
              <a:t>التحفة السنية شرح مقدمة الاجرومية تأليف(محمد محي الدين عبدالحميد)</a:t>
            </a:r>
          </a:p>
          <a:p>
            <a:endParaRPr lang="ar-SA" sz="2000" dirty="0" smtClean="0"/>
          </a:p>
          <a:p>
            <a:r>
              <a:rPr lang="ar-SA" sz="2000" dirty="0" smtClean="0"/>
              <a:t>الجامع القواعد النحو الاعرب تأليف (د. محمد التو نجي)</a:t>
            </a:r>
          </a:p>
          <a:p>
            <a:endParaRPr lang="ar-SA" sz="2000" dirty="0" smtClean="0"/>
          </a:p>
          <a:p>
            <a:r>
              <a:rPr lang="ar-SA" sz="2000" dirty="0" smtClean="0"/>
              <a:t>القواعد  الاساسية للغة العربية تأليف (السيد احمد الهاشمي)</a:t>
            </a:r>
          </a:p>
          <a:p>
            <a:endParaRPr lang="ar-SA" sz="2000" dirty="0" smtClean="0"/>
          </a:p>
          <a:p>
            <a:r>
              <a:rPr lang="ar-SA" sz="2000" dirty="0" smtClean="0"/>
              <a:t>جامع الدروس العربية تأليف (شيخ مصطفى الغلاييني)</a:t>
            </a:r>
          </a:p>
          <a:p>
            <a:endParaRPr lang="ar-SA" sz="2000" dirty="0" smtClean="0"/>
          </a:p>
          <a:p>
            <a:r>
              <a:rPr lang="ar-SA" sz="2000" dirty="0" smtClean="0"/>
              <a:t>سبيل هدى على شرح .قطرالندى وبل الصدى تأليف (ابن هاشم )</a:t>
            </a:r>
          </a:p>
          <a:p>
            <a:endParaRPr lang="ar-SA" sz="2000" dirty="0" smtClean="0"/>
          </a:p>
          <a:p>
            <a:r>
              <a:rPr lang="ar-SA" sz="2000" dirty="0" smtClean="0"/>
              <a:t>شرح الفيتةابن مالك تأليف (ابو فارس الدحداح)</a:t>
            </a:r>
          </a:p>
          <a:p>
            <a:endParaRPr lang="ar-SA" sz="2000" dirty="0" smtClean="0"/>
          </a:p>
          <a:p>
            <a:r>
              <a:rPr lang="ar-SA" sz="2000" dirty="0" smtClean="0"/>
              <a:t>نحو الكافي تأليف (ايمن امين عبدالغني)</a:t>
            </a:r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306" y="-214338"/>
            <a:ext cx="8229600" cy="1214422"/>
          </a:xfrm>
        </p:spPr>
        <p:txBody>
          <a:bodyPr/>
          <a:lstStyle/>
          <a:p>
            <a:r>
              <a:rPr lang="ar-SA" dirty="0" smtClean="0"/>
              <a:t>الفهارس    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857892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{1} تعريف النكرة والمعرفة </a:t>
            </a:r>
          </a:p>
          <a:p>
            <a:r>
              <a:rPr lang="ar-SA" dirty="0" smtClean="0"/>
              <a:t>{2}المعارف</a:t>
            </a:r>
          </a:p>
          <a:p>
            <a:r>
              <a:rPr lang="ar-SA" dirty="0" smtClean="0"/>
              <a:t>{3}المعرف ب {ال}</a:t>
            </a:r>
          </a:p>
          <a:p>
            <a:r>
              <a:rPr lang="ar-SA" dirty="0" smtClean="0"/>
              <a:t>{4}انواع {ال}</a:t>
            </a:r>
          </a:p>
          <a:p>
            <a:r>
              <a:rPr lang="ar-SA" dirty="0" smtClean="0"/>
              <a:t>{5}الضمير </a:t>
            </a:r>
          </a:p>
          <a:p>
            <a:r>
              <a:rPr lang="ar-SA" dirty="0" smtClean="0"/>
              <a:t>{6&amp;7} مو قع الضمير في الكلام</a:t>
            </a:r>
          </a:p>
          <a:p>
            <a:r>
              <a:rPr lang="ar-SA" dirty="0" smtClean="0"/>
              <a:t> {8} الاسم العلم</a:t>
            </a:r>
          </a:p>
          <a:p>
            <a:r>
              <a:rPr lang="ar-SA" dirty="0" smtClean="0"/>
              <a:t> {9}المعرف بالاضافة</a:t>
            </a:r>
          </a:p>
          <a:p>
            <a:r>
              <a:rPr lang="ar-SA" dirty="0" smtClean="0"/>
              <a:t>{10} الاسم الموصول</a:t>
            </a:r>
          </a:p>
          <a:p>
            <a:r>
              <a:rPr lang="ar-SA" dirty="0" smtClean="0"/>
              <a:t>{11}الاسماء الاشارة</a:t>
            </a:r>
          </a:p>
          <a:p>
            <a:r>
              <a:rPr lang="ar-SA" dirty="0" smtClean="0"/>
              <a:t>{12} المعرف بالنداء</a:t>
            </a:r>
          </a:p>
          <a:p>
            <a:endParaRPr lang="ar-SA" dirty="0" smtClean="0"/>
          </a:p>
        </p:txBody>
      </p:sp>
    </p:spTree>
  </p:cSld>
  <p:clrMapOvr>
    <a:masterClrMapping/>
  </p:clrMapOvr>
  <p:transition spd="med" advClick="0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6643734" cy="1143000"/>
          </a:xfrm>
        </p:spPr>
        <p:txBody>
          <a:bodyPr>
            <a:normAutofit/>
          </a:bodyPr>
          <a:lstStyle/>
          <a:p>
            <a:r>
              <a:rPr lang="ar-IQ" dirty="0" smtClean="0"/>
              <a:t>تعريف النكرة والمعرفة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358246" cy="6072229"/>
          </a:xfrm>
        </p:spPr>
        <p:txBody>
          <a:bodyPr/>
          <a:lstStyle/>
          <a:p>
            <a:r>
              <a:rPr lang="ar-IQ" dirty="0" smtClean="0"/>
              <a:t>1-الاسم النكره ꞉هو اسم لايدل على معين مجرد من (ال-الاضافة-الخ) مثل ꞉كتاب –طالب-</a:t>
            </a:r>
          </a:p>
          <a:p>
            <a:r>
              <a:rPr lang="ar-IQ" dirty="0" smtClean="0"/>
              <a:t>بستان-مسجد</a:t>
            </a:r>
          </a:p>
          <a:p>
            <a:endParaRPr lang="ar-IQ" dirty="0" smtClean="0"/>
          </a:p>
          <a:p>
            <a:r>
              <a:rPr lang="ar-IQ" dirty="0" smtClean="0"/>
              <a:t>الاسم  المعرفة꞉هو الاسم يدل على معين  مثل ꞉محمد –الصديق –الطالب –رسول الاسلام  </a:t>
            </a:r>
          </a:p>
          <a:p>
            <a:r>
              <a:rPr lang="ar-IQ" dirty="0" smtClean="0"/>
              <a:t>كتاب الله</a:t>
            </a:r>
            <a:r>
              <a:rPr lang="ar-IQ" sz="3200" dirty="0" smtClean="0">
                <a:latin typeface="Arial"/>
                <a:cs typeface="Arial"/>
              </a:rPr>
              <a:t> </a:t>
            </a:r>
            <a:endParaRPr lang="ar-IQ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50070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0100" y="5786454"/>
            <a:ext cx="76438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نحو الكافي </a:t>
            </a:r>
            <a:r>
              <a:rPr lang="ar-IQ" sz="2400" dirty="0" smtClean="0">
                <a:latin typeface="Arial"/>
                <a:cs typeface="Arial"/>
              </a:rPr>
              <a:t>꞉  تأ ليف꞉ أيمن أمين  عبدالعني ص  (69_70 )</a:t>
            </a:r>
            <a:endParaRPr lang="ar-IQ" sz="2400" dirty="0"/>
          </a:p>
        </p:txBody>
      </p:sp>
    </p:spTree>
  </p:cSld>
  <p:clrMapOvr>
    <a:masterClrMapping/>
  </p:clrMapOvr>
  <p:transition spd="med" advClick="0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214290"/>
          <a:ext cx="8429684" cy="7572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43174" y="214290"/>
            <a:ext cx="8229600" cy="1399032"/>
          </a:xfrm>
        </p:spPr>
        <p:txBody>
          <a:bodyPr>
            <a:normAutofit/>
          </a:bodyPr>
          <a:lstStyle/>
          <a:p>
            <a:r>
              <a:rPr lang="ar-IQ" dirty="0" smtClean="0"/>
              <a:t>والمعارف سبعة   </a:t>
            </a:r>
            <a:endParaRPr lang="ar-IQ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926167"/>
          </a:xfrm>
        </p:spPr>
        <p:txBody>
          <a:bodyPr/>
          <a:lstStyle/>
          <a:p>
            <a:r>
              <a:rPr lang="ar-IQ" dirty="0" smtClean="0"/>
              <a:t>الاول ꞉المعرف با ((ال))꞉ الاسم معرب نكرة في اصل وهو ثلاثة اقسام</a:t>
            </a:r>
            <a:endParaRPr lang="ar-IQ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00166" y="1714464"/>
          <a:ext cx="60960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0" y="571501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929330"/>
            <a:ext cx="9144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سبيل الهدى  على شرح قطر الندى و بل الصدى </a:t>
            </a:r>
            <a:r>
              <a:rPr lang="ar-IQ" sz="2400" dirty="0" smtClean="0">
                <a:latin typeface="Arial"/>
                <a:cs typeface="Arial"/>
              </a:rPr>
              <a:t>꞉</a:t>
            </a:r>
            <a:r>
              <a:rPr lang="ar-IQ" sz="2400" dirty="0" smtClean="0"/>
              <a:t>تأليف </a:t>
            </a:r>
            <a:r>
              <a:rPr lang="ar-IQ" sz="2400" dirty="0" smtClean="0">
                <a:latin typeface="Arial"/>
                <a:cs typeface="Arial"/>
              </a:rPr>
              <a:t>꞉ابن هاشم (ص186)</a:t>
            </a:r>
            <a:endParaRPr lang="ar-IQ" sz="2400" dirty="0"/>
          </a:p>
        </p:txBody>
      </p:sp>
    </p:spTree>
  </p:cSld>
  <p:clrMapOvr>
    <a:masterClrMapping/>
  </p:clrMapOvr>
  <p:transition spd="med" advClick="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215082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(أل) العهدية </a:t>
            </a:r>
            <a:r>
              <a:rPr lang="ar-IQ" dirty="0" smtClean="0"/>
              <a:t>نو عان اما  (</a:t>
            </a:r>
            <a:r>
              <a:rPr lang="ar-IQ" dirty="0" smtClean="0">
                <a:solidFill>
                  <a:schemeClr val="bg1"/>
                </a:solidFill>
              </a:rPr>
              <a:t>1</a:t>
            </a:r>
            <a:r>
              <a:rPr lang="ar-IQ" dirty="0" smtClean="0"/>
              <a:t>)</a:t>
            </a:r>
            <a:r>
              <a:rPr lang="ar-IQ" dirty="0" smtClean="0">
                <a:solidFill>
                  <a:schemeClr val="bg1"/>
                </a:solidFill>
              </a:rPr>
              <a:t>الذكري</a:t>
            </a:r>
            <a:r>
              <a:rPr lang="ar-IQ" dirty="0" smtClean="0">
                <a:solidFill>
                  <a:srgbClr val="002060"/>
                </a:solidFill>
              </a:rPr>
              <a:t> </a:t>
            </a:r>
            <a:r>
              <a:rPr lang="ar-IQ" dirty="0" smtClean="0"/>
              <a:t> مثل꞉((اناارسنا اليكم رسولا شاهدا عليكم كما ارسلنا الى فرعون رسول فعصى فرعون </a:t>
            </a:r>
            <a:r>
              <a:rPr lang="ar-IQ" dirty="0" smtClean="0">
                <a:solidFill>
                  <a:schemeClr val="bg1"/>
                </a:solidFill>
              </a:rPr>
              <a:t>ال</a:t>
            </a:r>
            <a:r>
              <a:rPr lang="ar-IQ" dirty="0" smtClean="0"/>
              <a:t>رسول ))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(</a:t>
            </a:r>
            <a:r>
              <a:rPr lang="ar-IQ" dirty="0" smtClean="0">
                <a:solidFill>
                  <a:schemeClr val="bg1"/>
                </a:solidFill>
              </a:rPr>
              <a:t>2</a:t>
            </a:r>
            <a:r>
              <a:rPr lang="ar-IQ" dirty="0" smtClean="0"/>
              <a:t>)</a:t>
            </a:r>
            <a:r>
              <a:rPr lang="ar-IQ" dirty="0" smtClean="0">
                <a:solidFill>
                  <a:srgbClr val="002060"/>
                </a:solidFill>
              </a:rPr>
              <a:t> </a:t>
            </a:r>
            <a:r>
              <a:rPr lang="ar-IQ" dirty="0" smtClean="0">
                <a:solidFill>
                  <a:schemeClr val="bg1"/>
                </a:solidFill>
              </a:rPr>
              <a:t>الذهني꞉</a:t>
            </a:r>
            <a:r>
              <a:rPr lang="ar-IQ" dirty="0" smtClean="0">
                <a:solidFill>
                  <a:srgbClr val="002060"/>
                </a:solidFill>
              </a:rPr>
              <a:t> </a:t>
            </a:r>
            <a:r>
              <a:rPr lang="ar-IQ" dirty="0" smtClean="0"/>
              <a:t>(جاء القاضي)اذاكان بينك وبين مخاطبك عهد في قا ض خاص </a:t>
            </a:r>
          </a:p>
          <a:p>
            <a:r>
              <a:rPr lang="ar-IQ" dirty="0" smtClean="0"/>
              <a:t>الثاني</a:t>
            </a:r>
            <a:r>
              <a:rPr lang="ar-IQ" dirty="0" smtClean="0">
                <a:latin typeface="Arial"/>
                <a:cs typeface="Arial"/>
              </a:rPr>
              <a:t>꞉</a:t>
            </a:r>
            <a:r>
              <a:rPr lang="ar-IQ" dirty="0" smtClean="0">
                <a:solidFill>
                  <a:schemeClr val="bg1"/>
                </a:solidFill>
                <a:latin typeface="Arial"/>
                <a:cs typeface="Arial"/>
              </a:rPr>
              <a:t>لتعريف الجنس </a:t>
            </a:r>
            <a:r>
              <a:rPr lang="ar-IQ" dirty="0" smtClean="0">
                <a:latin typeface="Arial"/>
                <a:cs typeface="Arial"/>
              </a:rPr>
              <a:t>꞉وقوله تعالى(وجعلنا من الماء كل شيء حي)</a:t>
            </a:r>
          </a:p>
          <a:p>
            <a:r>
              <a:rPr lang="ar-IQ" dirty="0" smtClean="0">
                <a:latin typeface="Arial"/>
                <a:cs typeface="Arial"/>
              </a:rPr>
              <a:t>و(أل)هذاهي التي يعبرعنهابالجنسية بالتي لبيان الحقيقة</a:t>
            </a:r>
          </a:p>
          <a:p>
            <a:r>
              <a:rPr lang="ar-IQ" dirty="0" smtClean="0">
                <a:latin typeface="Arial"/>
                <a:cs typeface="Arial"/>
              </a:rPr>
              <a:t>الثالث꞉</a:t>
            </a:r>
            <a:r>
              <a:rPr lang="ar-IQ" dirty="0" smtClean="0">
                <a:solidFill>
                  <a:schemeClr val="bg1"/>
                </a:solidFill>
                <a:latin typeface="Arial"/>
                <a:cs typeface="Arial"/>
              </a:rPr>
              <a:t>لاستغراق</a:t>
            </a:r>
            <a:r>
              <a:rPr lang="ar-IQ" dirty="0" smtClean="0">
                <a:latin typeface="Arial"/>
                <a:cs typeface="Arial"/>
              </a:rPr>
              <a:t> </a:t>
            </a:r>
            <a:r>
              <a:rPr lang="ar-IQ" dirty="0" smtClean="0">
                <a:solidFill>
                  <a:schemeClr val="bg1"/>
                </a:solidFill>
                <a:latin typeface="Arial"/>
                <a:cs typeface="Arial"/>
              </a:rPr>
              <a:t>꞉</a:t>
            </a:r>
            <a:r>
              <a:rPr lang="ar-IQ" dirty="0" smtClean="0">
                <a:latin typeface="Arial"/>
                <a:cs typeface="Arial"/>
              </a:rPr>
              <a:t>هو قسمين</a:t>
            </a:r>
          </a:p>
          <a:p>
            <a:r>
              <a:rPr lang="ar-IQ" dirty="0" smtClean="0">
                <a:latin typeface="Arial"/>
                <a:cs typeface="Arial"/>
              </a:rPr>
              <a:t>(</a:t>
            </a:r>
            <a:r>
              <a:rPr lang="ar-IQ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ar-IQ" dirty="0" smtClean="0">
                <a:latin typeface="Arial"/>
                <a:cs typeface="Arial"/>
              </a:rPr>
              <a:t>) باعتبار حقيقةالافراد مثل (وخليق الانسن ضعيفا )بمعى كل واحد من جنس الانسان ضعيف</a:t>
            </a:r>
          </a:p>
          <a:p>
            <a:r>
              <a:rPr lang="ar-IQ" dirty="0" smtClean="0"/>
              <a:t>(</a:t>
            </a:r>
            <a:r>
              <a:rPr lang="ar-IQ" dirty="0" smtClean="0">
                <a:solidFill>
                  <a:schemeClr val="bg1"/>
                </a:solidFill>
              </a:rPr>
              <a:t>2</a:t>
            </a:r>
            <a:r>
              <a:rPr lang="ar-IQ" dirty="0" smtClean="0"/>
              <a:t>)با عتبار صفات الافراد</a:t>
            </a:r>
            <a:r>
              <a:rPr lang="ar-IQ" dirty="0" smtClean="0">
                <a:latin typeface="Arial"/>
                <a:cs typeface="Arial"/>
              </a:rPr>
              <a:t>꞉ (انت الر جل) بمعنى جامع لصفات الرجل لمحمودة</a:t>
            </a: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6286520"/>
            <a:ext cx="914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             سبيل الهدى  على شرح قطر الندى و بل الصدى   تأليف </a:t>
            </a:r>
            <a:r>
              <a:rPr lang="ar-IQ" dirty="0" smtClean="0">
                <a:latin typeface="Arial"/>
                <a:cs typeface="Arial"/>
              </a:rPr>
              <a:t>꞉ابن هاشم  (ص</a:t>
            </a:r>
            <a:r>
              <a:rPr lang="ar-IQ" sz="2000" dirty="0" smtClean="0">
                <a:latin typeface="Arial"/>
                <a:cs typeface="Arial"/>
              </a:rPr>
              <a:t>187)</a:t>
            </a:r>
            <a:endParaRPr lang="ar-IQ" sz="2000" dirty="0"/>
          </a:p>
        </p:txBody>
      </p:sp>
    </p:spTree>
  </p:cSld>
  <p:clrMapOvr>
    <a:masterClrMapping/>
  </p:clrMapOvr>
  <p:transition spd="med" advClick="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42852"/>
            <a:ext cx="9144000" cy="7143800"/>
          </a:xfrm>
        </p:spPr>
        <p:txBody>
          <a:bodyPr/>
          <a:lstStyle/>
          <a:p>
            <a:r>
              <a:rPr lang="ar-IQ" dirty="0" smtClean="0"/>
              <a:t>الثاني</a:t>
            </a:r>
            <a:r>
              <a:rPr lang="ar-IQ" dirty="0"/>
              <a:t> </a:t>
            </a:r>
            <a:r>
              <a:rPr lang="ar-IQ" dirty="0" smtClean="0">
                <a:latin typeface="Arial"/>
                <a:cs typeface="Arial"/>
              </a:rPr>
              <a:t>꞉ الضمير꞉ هوالفظ ال</a:t>
            </a:r>
            <a:r>
              <a:rPr lang="ar-SA" dirty="0" smtClean="0">
                <a:latin typeface="Arial"/>
                <a:cs typeface="Arial"/>
              </a:rPr>
              <a:t>ذي وضع</a:t>
            </a:r>
            <a:r>
              <a:rPr lang="ar-IQ" dirty="0" smtClean="0">
                <a:latin typeface="Arial"/>
                <a:cs typeface="Arial"/>
              </a:rPr>
              <a:t> ليدل على صاحبه سواء لمتكلم  او مخا طب او غا ئب __يقسم الضمير الى انواع مختلفة من الاسما ء  بحسب الاستعماله(1) بالنسبة الى معناه꞉ يقسمم  الى غائب وحاضر</a:t>
            </a:r>
          </a:p>
          <a:p>
            <a:endParaRPr lang="ar-IQ" dirty="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-119106" y="1643050"/>
          <a:ext cx="92631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6000760" y="4929198"/>
            <a:ext cx="31432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هو_هما _ هم_ هي_هما_هن</a:t>
            </a:r>
            <a:endParaRPr lang="ar-IQ" dirty="0"/>
          </a:p>
        </p:txBody>
      </p:sp>
      <p:sp>
        <p:nvSpPr>
          <p:cNvPr id="22" name="Down Arrow 21"/>
          <p:cNvSpPr/>
          <p:nvPr/>
        </p:nvSpPr>
        <p:spPr>
          <a:xfrm>
            <a:off x="571472" y="4500570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Rounded Rectangle 22"/>
          <p:cNvSpPr/>
          <p:nvPr/>
        </p:nvSpPr>
        <p:spPr>
          <a:xfrm>
            <a:off x="142844" y="5429264"/>
            <a:ext cx="114300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انا _نحن</a:t>
            </a:r>
            <a:endParaRPr lang="ar-IQ" dirty="0"/>
          </a:p>
        </p:txBody>
      </p:sp>
      <p:sp>
        <p:nvSpPr>
          <p:cNvPr id="24" name="Down Arrow 23"/>
          <p:cNvSpPr/>
          <p:nvPr/>
        </p:nvSpPr>
        <p:spPr>
          <a:xfrm>
            <a:off x="4786314" y="450057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Rounded Rectangle 24"/>
          <p:cNvSpPr/>
          <p:nvPr/>
        </p:nvSpPr>
        <p:spPr>
          <a:xfrm>
            <a:off x="2071670" y="5000636"/>
            <a:ext cx="350046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انت_انتم _ انتما _انتما_انتن</a:t>
            </a:r>
            <a:endParaRPr lang="ar-IQ" dirty="0"/>
          </a:p>
        </p:txBody>
      </p:sp>
      <p:sp>
        <p:nvSpPr>
          <p:cNvPr id="26" name="Down Arrow 25"/>
          <p:cNvSpPr/>
          <p:nvPr/>
        </p:nvSpPr>
        <p:spPr>
          <a:xfrm>
            <a:off x="7929586" y="3643314"/>
            <a:ext cx="214314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57290" y="6215082"/>
            <a:ext cx="60721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النحو الكافي</a:t>
            </a:r>
            <a:r>
              <a:rPr lang="ar-IQ" dirty="0" smtClean="0">
                <a:latin typeface="Arial"/>
                <a:cs typeface="Arial"/>
              </a:rPr>
              <a:t>꞉</a:t>
            </a:r>
            <a:r>
              <a:rPr lang="ar-IQ" dirty="0" smtClean="0"/>
              <a:t>  تأليف ـ ايمن امين عبدالغني    ص (69ـ70)</a:t>
            </a:r>
            <a:endParaRPr lang="ar-IQ" dirty="0"/>
          </a:p>
        </p:txBody>
      </p:sp>
    </p:spTree>
  </p:cSld>
  <p:clrMapOvr>
    <a:masterClrMapping/>
  </p:clrMapOvr>
  <p:transition spd="med" advClick="0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IQ" dirty="0" smtClean="0"/>
              <a:t>(2) بالنسبة الى موقعه في الكلام يقسم الى</a:t>
            </a:r>
            <a:r>
              <a:rPr lang="ar-IQ" dirty="0" smtClean="0">
                <a:latin typeface="Arial"/>
                <a:cs typeface="Arial"/>
              </a:rPr>
              <a:t>꞉  بارز_  مستتر</a:t>
            </a:r>
            <a:endParaRPr lang="ar-IQ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>
            <a:off x="7715272" y="5214950"/>
            <a:ext cx="21431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6143636" y="5857892"/>
            <a:ext cx="30003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ت_ن_نا_و _أ  _ي_ك_نا _ي</a:t>
            </a:r>
            <a:endParaRPr lang="ar-IQ" dirty="0"/>
          </a:p>
        </p:txBody>
      </p:sp>
      <p:sp>
        <p:nvSpPr>
          <p:cNvPr id="9" name="Down Arrow 8"/>
          <p:cNvSpPr/>
          <p:nvPr/>
        </p:nvSpPr>
        <p:spPr>
          <a:xfrm>
            <a:off x="3571868" y="5214950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Rectangle 9"/>
          <p:cNvSpPr/>
          <p:nvPr/>
        </p:nvSpPr>
        <p:spPr>
          <a:xfrm>
            <a:off x="2786050" y="5929330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ك_نا_ </a:t>
            </a:r>
            <a:r>
              <a:rPr lang="ar-SA" dirty="0" smtClean="0">
                <a:latin typeface="Arial"/>
                <a:cs typeface="Arial"/>
              </a:rPr>
              <a:t>ﻪ _ي</a:t>
            </a:r>
            <a:endParaRPr lang="ar-IQ" dirty="0"/>
          </a:p>
        </p:txBody>
      </p:sp>
    </p:spTree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715404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7500958" y="5143512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TextBox 6"/>
          <p:cNvSpPr txBox="1"/>
          <p:nvPr/>
        </p:nvSpPr>
        <p:spPr>
          <a:xfrm>
            <a:off x="6929454" y="5786454"/>
            <a:ext cx="14302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dirty="0" smtClean="0"/>
              <a:t>انت _انا_نحن</a:t>
            </a:r>
            <a:endParaRPr lang="ar-IQ" dirty="0"/>
          </a:p>
        </p:txBody>
      </p:sp>
      <p:sp>
        <p:nvSpPr>
          <p:cNvPr id="8" name="Down Arrow 7"/>
          <p:cNvSpPr/>
          <p:nvPr/>
        </p:nvSpPr>
        <p:spPr>
          <a:xfrm>
            <a:off x="3643306" y="5143512"/>
            <a:ext cx="28575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3500430" y="6072206"/>
            <a:ext cx="5212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IQ" dirty="0" smtClean="0"/>
              <a:t>انت</a:t>
            </a:r>
            <a:endParaRPr lang="ar-IQ" dirty="0"/>
          </a:p>
        </p:txBody>
      </p:sp>
      <p:sp>
        <p:nvSpPr>
          <p:cNvPr id="11" name="Down Arrow 10"/>
          <p:cNvSpPr/>
          <p:nvPr/>
        </p:nvSpPr>
        <p:spPr>
          <a:xfrm>
            <a:off x="1071538" y="4214818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785786" y="5214950"/>
            <a:ext cx="86666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dirty="0" smtClean="0"/>
              <a:t>انا_انت</a:t>
            </a:r>
            <a:endParaRPr lang="ar-IQ" dirty="0"/>
          </a:p>
        </p:txBody>
      </p:sp>
    </p:spTree>
  </p:cSld>
  <p:clrMapOvr>
    <a:masterClrMapping/>
  </p:clrMapOvr>
  <p:transition spd="med" advClick="0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918</TotalTime>
  <Words>785</Words>
  <Application>Microsoft Office PowerPoint</Application>
  <PresentationFormat>On-screen Show (4:3)</PresentationFormat>
  <Paragraphs>171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Verve</vt:lpstr>
      <vt:lpstr>PowerPoint Presentation</vt:lpstr>
      <vt:lpstr>الفهارس     </vt:lpstr>
      <vt:lpstr>تعريف النكرة والمعرفة</vt:lpstr>
      <vt:lpstr>PowerPoint Presentation</vt:lpstr>
      <vt:lpstr>والمعارف سبعة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السادس ꞉ الاسم الموصول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(المادة نحو)</dc:title>
  <dc:creator>ZRAR</dc:creator>
  <cp:lastModifiedBy>Document</cp:lastModifiedBy>
  <cp:revision>105</cp:revision>
  <dcterms:created xsi:type="dcterms:W3CDTF">2014-04-17T11:18:05Z</dcterms:created>
  <dcterms:modified xsi:type="dcterms:W3CDTF">2014-07-04T15:05:50Z</dcterms:modified>
</cp:coreProperties>
</file>