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9" r:id="rId4"/>
    <p:sldId id="266" r:id="rId5"/>
    <p:sldId id="263" r:id="rId6"/>
    <p:sldId id="276"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1.3.pptx" TargetMode="External"/><Relationship Id="rId2" Type="http://schemas.openxmlformats.org/officeDocument/2006/relationships/hyperlink" Target="1.2.pptx" TargetMode="External"/><Relationship Id="rId1" Type="http://schemas.openxmlformats.org/officeDocument/2006/relationships/hyperlink" Target="1.1.pptx" TargetMode="External"/><Relationship Id="rId4" Type="http://schemas.openxmlformats.org/officeDocument/2006/relationships/hyperlink" Target="1.4.ppt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EBBB0-F827-46AE-9460-7FCC2F6528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64B365FC-2005-4D04-B8CE-CB9C83E3DC4C}">
      <dgm:prSet phldrT="[Text]" custT="1"/>
      <dgm:spPr>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ar-IQ" sz="2000" dirty="0">
              <a:cs typeface="Ali_K_Samik" pitchFamily="2" charset="-78"/>
            </a:rPr>
            <a:t>هؤكارةكانى لةبيرضوونةوة</a:t>
          </a:r>
          <a:endParaRPr lang="en-GB" sz="2000" dirty="0">
            <a:cs typeface="Ali_K_Samik" pitchFamily="2" charset="-78"/>
          </a:endParaRPr>
        </a:p>
      </dgm:t>
    </dgm:pt>
    <dgm:pt modelId="{E66DE0E6-8C17-4351-B986-505277710E4A}" type="parTrans" cxnId="{F15B1C2D-507B-4C0D-9ED7-BDFF73FB12C4}">
      <dgm:prSet/>
      <dgm:spPr/>
      <dgm:t>
        <a:bodyPr/>
        <a:lstStyle/>
        <a:p>
          <a:endParaRPr lang="en-GB" sz="2000">
            <a:cs typeface="Ali_K_Samik" pitchFamily="2" charset="-78"/>
          </a:endParaRPr>
        </a:p>
      </dgm:t>
    </dgm:pt>
    <dgm:pt modelId="{2D77592B-18C3-4840-8B2C-57B14801CB2D}" type="sibTrans" cxnId="{F15B1C2D-507B-4C0D-9ED7-BDFF73FB12C4}">
      <dgm:prSet/>
      <dgm:spPr/>
      <dgm:t>
        <a:bodyPr/>
        <a:lstStyle/>
        <a:p>
          <a:endParaRPr lang="en-GB" sz="2000">
            <a:cs typeface="Ali_K_Samik" pitchFamily="2" charset="-78"/>
          </a:endParaRPr>
        </a:p>
      </dgm:t>
    </dgm:pt>
    <dgm:pt modelId="{D31C7B8C-8E9C-4228-8A51-6F8E3791E4FF}">
      <dgm:prSet phldrT="[Text]" custT="1"/>
      <dgm:spPr>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ar-IQ" sz="2000" dirty="0">
              <a:cs typeface="Ali_K_Samik" pitchFamily="2" charset="-78"/>
            </a:rPr>
            <a:t>ثوكانةوة زانيارى</a:t>
          </a:r>
          <a:endParaRPr lang="en-GB" sz="2000" dirty="0">
            <a:cs typeface="Ali_K_Samik" pitchFamily="2" charset="-78"/>
          </a:endParaRPr>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22EEE24F-E8FC-4632-9E98-298A6BD6240C}" type="parTrans" cxnId="{ED713414-4310-4669-A611-F16B43074A9A}">
      <dgm:prSet/>
      <dgm:spPr/>
      <dgm:t>
        <a:bodyPr/>
        <a:lstStyle/>
        <a:p>
          <a:endParaRPr lang="en-GB" sz="2000">
            <a:cs typeface="Ali_K_Samik" pitchFamily="2" charset="-78"/>
          </a:endParaRPr>
        </a:p>
      </dgm:t>
    </dgm:pt>
    <dgm:pt modelId="{86301C8B-4417-406C-997E-871E70C86CE9}" type="sibTrans" cxnId="{ED713414-4310-4669-A611-F16B43074A9A}">
      <dgm:prSet/>
      <dgm:spPr>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GB" sz="2000">
            <a:cs typeface="Ali_K_Samik" pitchFamily="2" charset="-78"/>
          </a:endParaRPr>
        </a:p>
      </dgm:t>
    </dgm:pt>
    <dgm:pt modelId="{F22F2028-4210-4DDB-98F4-EB7FC6F0156B}">
      <dgm:prSet phldrT="[Text]" custT="1"/>
      <dgm:spPr>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ar-IQ" sz="2000" dirty="0">
              <a:cs typeface="Ali_K_Samik" pitchFamily="2" charset="-78"/>
            </a:rPr>
            <a:t>تيَكةلاَو بوونى زانيارى</a:t>
          </a:r>
          <a:endParaRPr lang="en-GB" sz="2000" dirty="0">
            <a:cs typeface="Ali_K_Samik" pitchFamily="2" charset="-78"/>
          </a:endParaRPr>
        </a:p>
      </dgm:t>
      <dgm:extLst>
        <a:ext uri="{E40237B7-FDA0-4F09-8148-C483321AD2D9}">
          <dgm14:cNvPr xmlns:dgm14="http://schemas.microsoft.com/office/drawing/2010/diagram" id="0" name="">
            <a:hlinkClick xmlns:r="http://schemas.openxmlformats.org/officeDocument/2006/relationships" r:id="rId2" action="ppaction://hlinkpres?slideindex=1&amp;slidetitle="/>
          </dgm14:cNvPr>
        </a:ext>
      </dgm:extLst>
    </dgm:pt>
    <dgm:pt modelId="{1E2A7D03-7E54-41B0-9A3D-44B48643BC02}" type="parTrans" cxnId="{223FA937-F668-4EB3-AE8A-B0BCCBE740AF}">
      <dgm:prSet/>
      <dgm:spPr/>
      <dgm:t>
        <a:bodyPr/>
        <a:lstStyle/>
        <a:p>
          <a:endParaRPr lang="en-GB" sz="2000">
            <a:cs typeface="Ali_K_Samik" pitchFamily="2" charset="-78"/>
          </a:endParaRPr>
        </a:p>
      </dgm:t>
    </dgm:pt>
    <dgm:pt modelId="{F4A9BE7A-5488-43D7-9D40-141D4D5FF5D4}" type="sibTrans" cxnId="{223FA937-F668-4EB3-AE8A-B0BCCBE740AF}">
      <dgm:prSet/>
      <dgm:spPr>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GB" sz="2000">
            <a:cs typeface="Ali_K_Samik" pitchFamily="2" charset="-78"/>
          </a:endParaRPr>
        </a:p>
      </dgm:t>
    </dgm:pt>
    <dgm:pt modelId="{0941CF28-C145-4EF7-884C-B16FA2D5C41E}">
      <dgm:prSet phldrT="[Text]"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ar-IQ" sz="2000" dirty="0">
              <a:cs typeface="Ali_K_Samik" pitchFamily="2" charset="-78"/>
            </a:rPr>
            <a:t>ضةثاندنى زانيارى</a:t>
          </a:r>
          <a:endParaRPr lang="en-GB" sz="2000" dirty="0">
            <a:cs typeface="Ali_K_Samik" pitchFamily="2" charset="-78"/>
          </a:endParaRPr>
        </a:p>
      </dgm:t>
      <dgm:extLst>
        <a:ext uri="{E40237B7-FDA0-4F09-8148-C483321AD2D9}">
          <dgm14:cNvPr xmlns:dgm14="http://schemas.microsoft.com/office/drawing/2010/diagram" id="0" name="">
            <a:hlinkClick xmlns:r="http://schemas.openxmlformats.org/officeDocument/2006/relationships" r:id="rId3" action="ppaction://hlinkpres?slideindex=1&amp;slidetitle="/>
          </dgm14:cNvPr>
        </a:ext>
      </dgm:extLst>
    </dgm:pt>
    <dgm:pt modelId="{877A82F7-09F0-4CB2-B97F-ABC37A3F4C2D}" type="parTrans" cxnId="{7B1B328D-DF24-4107-8ED4-AA2A335688C7}">
      <dgm:prSet/>
      <dgm:spPr/>
      <dgm:t>
        <a:bodyPr/>
        <a:lstStyle/>
        <a:p>
          <a:endParaRPr lang="en-GB" sz="2000">
            <a:cs typeface="Ali_K_Samik" pitchFamily="2" charset="-78"/>
          </a:endParaRPr>
        </a:p>
      </dgm:t>
    </dgm:pt>
    <dgm:pt modelId="{F0581F28-CC63-4D73-A425-D75EDBE9B57B}" type="sibTrans" cxnId="{7B1B328D-DF24-4107-8ED4-AA2A335688C7}">
      <dgm:prSet/>
      <dgm:spPr>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GB" sz="2000">
            <a:cs typeface="Ali_K_Samik" pitchFamily="2" charset="-78"/>
          </a:endParaRPr>
        </a:p>
      </dgm:t>
    </dgm:pt>
    <dgm:pt modelId="{0C3A7D15-90EE-4C5E-AFF7-BA18A68025A3}">
      <dgm:prSet phldrT="[Text]" custT="1"/>
      <dgm:spPr>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ar-IQ" sz="2000" dirty="0">
              <a:cs typeface="Ali_K_Samik" pitchFamily="2" charset="-78"/>
            </a:rPr>
            <a:t>رِةش بوونةوةى زانيارى</a:t>
          </a:r>
          <a:endParaRPr lang="en-GB" sz="2000" dirty="0">
            <a:cs typeface="Ali_K_Samik" pitchFamily="2" charset="-78"/>
          </a:endParaRPr>
        </a:p>
      </dgm:t>
      <dgm:extLst>
        <a:ext uri="{E40237B7-FDA0-4F09-8148-C483321AD2D9}">
          <dgm14:cNvPr xmlns:dgm14="http://schemas.microsoft.com/office/drawing/2010/diagram" id="0" name="">
            <a:hlinkClick xmlns:r="http://schemas.openxmlformats.org/officeDocument/2006/relationships" r:id="rId4" action="ppaction://hlinkpres?slideindex=1&amp;slidetitle="/>
          </dgm14:cNvPr>
        </a:ext>
      </dgm:extLst>
    </dgm:pt>
    <dgm:pt modelId="{569B30DE-D25A-41C5-B12D-736638B748A3}" type="parTrans" cxnId="{08D9C546-17B4-47D4-9EC5-7940E06D5F2D}">
      <dgm:prSet/>
      <dgm:spPr/>
      <dgm:t>
        <a:bodyPr/>
        <a:lstStyle/>
        <a:p>
          <a:endParaRPr lang="en-GB" sz="2000">
            <a:cs typeface="Ali_K_Samik" pitchFamily="2" charset="-78"/>
          </a:endParaRPr>
        </a:p>
      </dgm:t>
    </dgm:pt>
    <dgm:pt modelId="{E5489D6A-9EDC-4913-9250-46DCE43C0416}" type="sibTrans" cxnId="{08D9C546-17B4-47D4-9EC5-7940E06D5F2D}">
      <dgm:prSet/>
      <dgm:spPr>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GB" sz="2000">
            <a:cs typeface="Ali_K_Samik" pitchFamily="2" charset="-78"/>
          </a:endParaRPr>
        </a:p>
      </dgm:t>
    </dgm:pt>
    <dgm:pt modelId="{9F473DF9-139C-4B8A-8CF9-16F2F2C6A9BC}" type="pres">
      <dgm:prSet presAssocID="{217EBBB0-F827-46AE-9460-7FCC2F6528A1}" presName="Name0" presStyleCnt="0">
        <dgm:presLayoutVars>
          <dgm:chMax val="1"/>
          <dgm:dir/>
          <dgm:animLvl val="ctr"/>
          <dgm:resizeHandles val="exact"/>
        </dgm:presLayoutVars>
      </dgm:prSet>
      <dgm:spPr/>
    </dgm:pt>
    <dgm:pt modelId="{0688CFF3-FE03-4BDE-8FE3-CC153633FB9E}" type="pres">
      <dgm:prSet presAssocID="{64B365FC-2005-4D04-B8CE-CB9C83E3DC4C}" presName="centerShape" presStyleLbl="node0" presStyleIdx="0" presStyleCnt="1"/>
      <dgm:spPr/>
    </dgm:pt>
    <dgm:pt modelId="{DB0BFF28-1E85-4482-A219-FB9C3CBEABD8}" type="pres">
      <dgm:prSet presAssocID="{D31C7B8C-8E9C-4228-8A51-6F8E3791E4FF}" presName="node" presStyleLbl="node1" presStyleIdx="0" presStyleCnt="4">
        <dgm:presLayoutVars>
          <dgm:bulletEnabled val="1"/>
        </dgm:presLayoutVars>
      </dgm:prSet>
      <dgm:spPr/>
    </dgm:pt>
    <dgm:pt modelId="{64DFC1F2-BA59-43EB-B08B-7E3E860959F6}" type="pres">
      <dgm:prSet presAssocID="{D31C7B8C-8E9C-4228-8A51-6F8E3791E4FF}" presName="dummy" presStyleCnt="0"/>
      <dgm:spPr/>
    </dgm:pt>
    <dgm:pt modelId="{A29092A2-052E-43E9-A4E8-B8D73DDD4A23}" type="pres">
      <dgm:prSet presAssocID="{86301C8B-4417-406C-997E-871E70C86CE9}" presName="sibTrans" presStyleLbl="sibTrans2D1" presStyleIdx="0" presStyleCnt="4"/>
      <dgm:spPr/>
    </dgm:pt>
    <dgm:pt modelId="{0CCC0140-B4F1-4471-8D95-15BDCE4FD058}" type="pres">
      <dgm:prSet presAssocID="{F22F2028-4210-4DDB-98F4-EB7FC6F0156B}" presName="node" presStyleLbl="node1" presStyleIdx="1" presStyleCnt="4">
        <dgm:presLayoutVars>
          <dgm:bulletEnabled val="1"/>
        </dgm:presLayoutVars>
      </dgm:prSet>
      <dgm:spPr/>
    </dgm:pt>
    <dgm:pt modelId="{794530F7-2C6D-4413-A76D-A2B847DE5B95}" type="pres">
      <dgm:prSet presAssocID="{F22F2028-4210-4DDB-98F4-EB7FC6F0156B}" presName="dummy" presStyleCnt="0"/>
      <dgm:spPr/>
    </dgm:pt>
    <dgm:pt modelId="{0933A790-1056-4A1D-891A-04B03D56FA05}" type="pres">
      <dgm:prSet presAssocID="{F4A9BE7A-5488-43D7-9D40-141D4D5FF5D4}" presName="sibTrans" presStyleLbl="sibTrans2D1" presStyleIdx="1" presStyleCnt="4"/>
      <dgm:spPr/>
    </dgm:pt>
    <dgm:pt modelId="{2E160917-3149-4926-9E88-476569CDC676}" type="pres">
      <dgm:prSet presAssocID="{0941CF28-C145-4EF7-884C-B16FA2D5C41E}" presName="node" presStyleLbl="node1" presStyleIdx="2" presStyleCnt="4">
        <dgm:presLayoutVars>
          <dgm:bulletEnabled val="1"/>
        </dgm:presLayoutVars>
      </dgm:prSet>
      <dgm:spPr/>
    </dgm:pt>
    <dgm:pt modelId="{00498193-43B3-4DCB-9137-2CA0B2436BDF}" type="pres">
      <dgm:prSet presAssocID="{0941CF28-C145-4EF7-884C-B16FA2D5C41E}" presName="dummy" presStyleCnt="0"/>
      <dgm:spPr/>
    </dgm:pt>
    <dgm:pt modelId="{866BD868-6EC7-45A0-BE5D-AA79C8A3F230}" type="pres">
      <dgm:prSet presAssocID="{F0581F28-CC63-4D73-A425-D75EDBE9B57B}" presName="sibTrans" presStyleLbl="sibTrans2D1" presStyleIdx="2" presStyleCnt="4"/>
      <dgm:spPr/>
    </dgm:pt>
    <dgm:pt modelId="{3DE27E2F-92DC-459F-8324-8D0263BB97DA}" type="pres">
      <dgm:prSet presAssocID="{0C3A7D15-90EE-4C5E-AFF7-BA18A68025A3}" presName="node" presStyleLbl="node1" presStyleIdx="3" presStyleCnt="4">
        <dgm:presLayoutVars>
          <dgm:bulletEnabled val="1"/>
        </dgm:presLayoutVars>
      </dgm:prSet>
      <dgm:spPr/>
    </dgm:pt>
    <dgm:pt modelId="{DD38A1CF-2AD3-4ECB-BCFF-BF241A8DFD1A}" type="pres">
      <dgm:prSet presAssocID="{0C3A7D15-90EE-4C5E-AFF7-BA18A68025A3}" presName="dummy" presStyleCnt="0"/>
      <dgm:spPr/>
    </dgm:pt>
    <dgm:pt modelId="{FA2CA671-228E-446D-A719-8116752D9BD9}" type="pres">
      <dgm:prSet presAssocID="{E5489D6A-9EDC-4913-9250-46DCE43C0416}" presName="sibTrans" presStyleLbl="sibTrans2D1" presStyleIdx="3" presStyleCnt="4" custLinFactNeighborY="1116"/>
      <dgm:spPr/>
    </dgm:pt>
  </dgm:ptLst>
  <dgm:cxnLst>
    <dgm:cxn modelId="{6EECC200-C776-4249-8D14-E1B77273F29B}" type="presOf" srcId="{D31C7B8C-8E9C-4228-8A51-6F8E3791E4FF}" destId="{DB0BFF28-1E85-4482-A219-FB9C3CBEABD8}" srcOrd="0" destOrd="0" presId="urn:microsoft.com/office/officeart/2005/8/layout/radial6"/>
    <dgm:cxn modelId="{102CD40A-5CB4-4035-8D3E-13FA9AE2759E}" type="presOf" srcId="{E5489D6A-9EDC-4913-9250-46DCE43C0416}" destId="{FA2CA671-228E-446D-A719-8116752D9BD9}" srcOrd="0" destOrd="0" presId="urn:microsoft.com/office/officeart/2005/8/layout/radial6"/>
    <dgm:cxn modelId="{ED713414-4310-4669-A611-F16B43074A9A}" srcId="{64B365FC-2005-4D04-B8CE-CB9C83E3DC4C}" destId="{D31C7B8C-8E9C-4228-8A51-6F8E3791E4FF}" srcOrd="0" destOrd="0" parTransId="{22EEE24F-E8FC-4632-9E98-298A6BD6240C}" sibTransId="{86301C8B-4417-406C-997E-871E70C86CE9}"/>
    <dgm:cxn modelId="{F15B1C2D-507B-4C0D-9ED7-BDFF73FB12C4}" srcId="{217EBBB0-F827-46AE-9460-7FCC2F6528A1}" destId="{64B365FC-2005-4D04-B8CE-CB9C83E3DC4C}" srcOrd="0" destOrd="0" parTransId="{E66DE0E6-8C17-4351-B986-505277710E4A}" sibTransId="{2D77592B-18C3-4840-8B2C-57B14801CB2D}"/>
    <dgm:cxn modelId="{223FA937-F668-4EB3-AE8A-B0BCCBE740AF}" srcId="{64B365FC-2005-4D04-B8CE-CB9C83E3DC4C}" destId="{F22F2028-4210-4DDB-98F4-EB7FC6F0156B}" srcOrd="1" destOrd="0" parTransId="{1E2A7D03-7E54-41B0-9A3D-44B48643BC02}" sibTransId="{F4A9BE7A-5488-43D7-9D40-141D4D5FF5D4}"/>
    <dgm:cxn modelId="{08D9C546-17B4-47D4-9EC5-7940E06D5F2D}" srcId="{64B365FC-2005-4D04-B8CE-CB9C83E3DC4C}" destId="{0C3A7D15-90EE-4C5E-AFF7-BA18A68025A3}" srcOrd="3" destOrd="0" parTransId="{569B30DE-D25A-41C5-B12D-736638B748A3}" sibTransId="{E5489D6A-9EDC-4913-9250-46DCE43C0416}"/>
    <dgm:cxn modelId="{2603804A-4FC0-4876-8501-7BE982A230FA}" type="presOf" srcId="{86301C8B-4417-406C-997E-871E70C86CE9}" destId="{A29092A2-052E-43E9-A4E8-B8D73DDD4A23}" srcOrd="0" destOrd="0" presId="urn:microsoft.com/office/officeart/2005/8/layout/radial6"/>
    <dgm:cxn modelId="{C6034850-65DE-4858-8ED0-0284D3FBE7FB}" type="presOf" srcId="{64B365FC-2005-4D04-B8CE-CB9C83E3DC4C}" destId="{0688CFF3-FE03-4BDE-8FE3-CC153633FB9E}" srcOrd="0" destOrd="0" presId="urn:microsoft.com/office/officeart/2005/8/layout/radial6"/>
    <dgm:cxn modelId="{DBFF9B72-A824-4185-99AE-BE4650AC8261}" type="presOf" srcId="{0941CF28-C145-4EF7-884C-B16FA2D5C41E}" destId="{2E160917-3149-4926-9E88-476569CDC676}" srcOrd="0" destOrd="0" presId="urn:microsoft.com/office/officeart/2005/8/layout/radial6"/>
    <dgm:cxn modelId="{56674A59-A876-49E0-B27B-72456B2AB177}" type="presOf" srcId="{0C3A7D15-90EE-4C5E-AFF7-BA18A68025A3}" destId="{3DE27E2F-92DC-459F-8324-8D0263BB97DA}" srcOrd="0" destOrd="0" presId="urn:microsoft.com/office/officeart/2005/8/layout/radial6"/>
    <dgm:cxn modelId="{B1B3447C-57FA-4160-B8E2-733B13F12A4D}" type="presOf" srcId="{F0581F28-CC63-4D73-A425-D75EDBE9B57B}" destId="{866BD868-6EC7-45A0-BE5D-AA79C8A3F230}" srcOrd="0" destOrd="0" presId="urn:microsoft.com/office/officeart/2005/8/layout/radial6"/>
    <dgm:cxn modelId="{7B1B328D-DF24-4107-8ED4-AA2A335688C7}" srcId="{64B365FC-2005-4D04-B8CE-CB9C83E3DC4C}" destId="{0941CF28-C145-4EF7-884C-B16FA2D5C41E}" srcOrd="2" destOrd="0" parTransId="{877A82F7-09F0-4CB2-B97F-ABC37A3F4C2D}" sibTransId="{F0581F28-CC63-4D73-A425-D75EDBE9B57B}"/>
    <dgm:cxn modelId="{3129F8C9-D187-4B26-99E4-5A7EF61CF133}" type="presOf" srcId="{F22F2028-4210-4DDB-98F4-EB7FC6F0156B}" destId="{0CCC0140-B4F1-4471-8D95-15BDCE4FD058}" srcOrd="0" destOrd="0" presId="urn:microsoft.com/office/officeart/2005/8/layout/radial6"/>
    <dgm:cxn modelId="{4E238BDA-C6BA-4F98-B227-36CDC946F1B1}" type="presOf" srcId="{F4A9BE7A-5488-43D7-9D40-141D4D5FF5D4}" destId="{0933A790-1056-4A1D-891A-04B03D56FA05}" srcOrd="0" destOrd="0" presId="urn:microsoft.com/office/officeart/2005/8/layout/radial6"/>
    <dgm:cxn modelId="{07790CE4-848A-4B1D-B46E-CC019F2F515E}" type="presOf" srcId="{217EBBB0-F827-46AE-9460-7FCC2F6528A1}" destId="{9F473DF9-139C-4B8A-8CF9-16F2F2C6A9BC}" srcOrd="0" destOrd="0" presId="urn:microsoft.com/office/officeart/2005/8/layout/radial6"/>
    <dgm:cxn modelId="{14ADFEF3-637C-4DB4-A8D3-326B1D79E005}" type="presParOf" srcId="{9F473DF9-139C-4B8A-8CF9-16F2F2C6A9BC}" destId="{0688CFF3-FE03-4BDE-8FE3-CC153633FB9E}" srcOrd="0" destOrd="0" presId="urn:microsoft.com/office/officeart/2005/8/layout/radial6"/>
    <dgm:cxn modelId="{78C9C4A8-48F8-46A1-BD20-7BEAD5C2CD9D}" type="presParOf" srcId="{9F473DF9-139C-4B8A-8CF9-16F2F2C6A9BC}" destId="{DB0BFF28-1E85-4482-A219-FB9C3CBEABD8}" srcOrd="1" destOrd="0" presId="urn:microsoft.com/office/officeart/2005/8/layout/radial6"/>
    <dgm:cxn modelId="{C0590FD0-F2C5-4EE7-8B20-12F85B930914}" type="presParOf" srcId="{9F473DF9-139C-4B8A-8CF9-16F2F2C6A9BC}" destId="{64DFC1F2-BA59-43EB-B08B-7E3E860959F6}" srcOrd="2" destOrd="0" presId="urn:microsoft.com/office/officeart/2005/8/layout/radial6"/>
    <dgm:cxn modelId="{B6C90CF3-CE23-4A58-8032-D01F42A145E9}" type="presParOf" srcId="{9F473DF9-139C-4B8A-8CF9-16F2F2C6A9BC}" destId="{A29092A2-052E-43E9-A4E8-B8D73DDD4A23}" srcOrd="3" destOrd="0" presId="urn:microsoft.com/office/officeart/2005/8/layout/radial6"/>
    <dgm:cxn modelId="{806B1763-5C66-434A-8D5D-2F45B90C862A}" type="presParOf" srcId="{9F473DF9-139C-4B8A-8CF9-16F2F2C6A9BC}" destId="{0CCC0140-B4F1-4471-8D95-15BDCE4FD058}" srcOrd="4" destOrd="0" presId="urn:microsoft.com/office/officeart/2005/8/layout/radial6"/>
    <dgm:cxn modelId="{7F246F88-60DB-4C9A-8856-D3253CF34415}" type="presParOf" srcId="{9F473DF9-139C-4B8A-8CF9-16F2F2C6A9BC}" destId="{794530F7-2C6D-4413-A76D-A2B847DE5B95}" srcOrd="5" destOrd="0" presId="urn:microsoft.com/office/officeart/2005/8/layout/radial6"/>
    <dgm:cxn modelId="{F6DC0141-985A-4BC8-8655-A1F9F36A35DC}" type="presParOf" srcId="{9F473DF9-139C-4B8A-8CF9-16F2F2C6A9BC}" destId="{0933A790-1056-4A1D-891A-04B03D56FA05}" srcOrd="6" destOrd="0" presId="urn:microsoft.com/office/officeart/2005/8/layout/radial6"/>
    <dgm:cxn modelId="{85E23EE6-1CCB-422A-AD8E-7BA550FF047E}" type="presParOf" srcId="{9F473DF9-139C-4B8A-8CF9-16F2F2C6A9BC}" destId="{2E160917-3149-4926-9E88-476569CDC676}" srcOrd="7" destOrd="0" presId="urn:microsoft.com/office/officeart/2005/8/layout/radial6"/>
    <dgm:cxn modelId="{11DE979C-FFD9-4022-95F4-6957361AD402}" type="presParOf" srcId="{9F473DF9-139C-4B8A-8CF9-16F2F2C6A9BC}" destId="{00498193-43B3-4DCB-9137-2CA0B2436BDF}" srcOrd="8" destOrd="0" presId="urn:microsoft.com/office/officeart/2005/8/layout/radial6"/>
    <dgm:cxn modelId="{E3B15263-8BF8-45E5-A031-BC4A6C5675B1}" type="presParOf" srcId="{9F473DF9-139C-4B8A-8CF9-16F2F2C6A9BC}" destId="{866BD868-6EC7-45A0-BE5D-AA79C8A3F230}" srcOrd="9" destOrd="0" presId="urn:microsoft.com/office/officeart/2005/8/layout/radial6"/>
    <dgm:cxn modelId="{D1342CF9-73C6-4E0A-975D-6AA003E9EEB3}" type="presParOf" srcId="{9F473DF9-139C-4B8A-8CF9-16F2F2C6A9BC}" destId="{3DE27E2F-92DC-459F-8324-8D0263BB97DA}" srcOrd="10" destOrd="0" presId="urn:microsoft.com/office/officeart/2005/8/layout/radial6"/>
    <dgm:cxn modelId="{B7616840-8F87-46FF-9C33-E5F68C39E32F}" type="presParOf" srcId="{9F473DF9-139C-4B8A-8CF9-16F2F2C6A9BC}" destId="{DD38A1CF-2AD3-4ECB-BCFF-BF241A8DFD1A}" srcOrd="11" destOrd="0" presId="urn:microsoft.com/office/officeart/2005/8/layout/radial6"/>
    <dgm:cxn modelId="{B6ED1B53-5C12-45D0-A8E7-27299118C531}" type="presParOf" srcId="{9F473DF9-139C-4B8A-8CF9-16F2F2C6A9BC}" destId="{FA2CA671-228E-446D-A719-8116752D9BD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CA671-228E-446D-A719-8116752D9BD9}">
      <dsp:nvSpPr>
        <dsp:cNvPr id="0" name=""/>
        <dsp:cNvSpPr/>
      </dsp:nvSpPr>
      <dsp:spPr>
        <a:xfrm>
          <a:off x="3414530" y="812028"/>
          <a:ext cx="5044070" cy="5044070"/>
        </a:xfrm>
        <a:prstGeom prst="blockArc">
          <a:avLst>
            <a:gd name="adj1" fmla="val 10800000"/>
            <a:gd name="adj2" fmla="val 16200000"/>
            <a:gd name="adj3" fmla="val 4640"/>
          </a:avLst>
        </a:prstGeom>
        <a:solidFill>
          <a:schemeClr val="accent2"/>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0">
          <a:scrgbClr r="0" g="0" b="0"/>
        </a:effectRef>
        <a:fontRef idx="minor">
          <a:schemeClr val="lt1"/>
        </a:fontRef>
      </dsp:style>
    </dsp:sp>
    <dsp:sp modelId="{866BD868-6EC7-45A0-BE5D-AA79C8A3F230}">
      <dsp:nvSpPr>
        <dsp:cNvPr id="0" name=""/>
        <dsp:cNvSpPr/>
      </dsp:nvSpPr>
      <dsp:spPr>
        <a:xfrm>
          <a:off x="3414530" y="755736"/>
          <a:ext cx="5044070" cy="5044070"/>
        </a:xfrm>
        <a:prstGeom prst="blockArc">
          <a:avLst>
            <a:gd name="adj1" fmla="val 5400000"/>
            <a:gd name="adj2" fmla="val 10800000"/>
            <a:gd name="adj3" fmla="val 4640"/>
          </a:avLst>
        </a:prstGeom>
        <a:solidFill>
          <a:schemeClr val="accent2"/>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0">
          <a:scrgbClr r="0" g="0" b="0"/>
        </a:effectRef>
        <a:fontRef idx="minor">
          <a:schemeClr val="lt1"/>
        </a:fontRef>
      </dsp:style>
    </dsp:sp>
    <dsp:sp modelId="{0933A790-1056-4A1D-891A-04B03D56FA05}">
      <dsp:nvSpPr>
        <dsp:cNvPr id="0" name=""/>
        <dsp:cNvSpPr/>
      </dsp:nvSpPr>
      <dsp:spPr>
        <a:xfrm>
          <a:off x="3414530" y="755736"/>
          <a:ext cx="5044070" cy="5044070"/>
        </a:xfrm>
        <a:prstGeom prst="blockArc">
          <a:avLst>
            <a:gd name="adj1" fmla="val 0"/>
            <a:gd name="adj2" fmla="val 5400000"/>
            <a:gd name="adj3" fmla="val 4640"/>
          </a:avLst>
        </a:prstGeom>
        <a:solidFill>
          <a:schemeClr val="accent2"/>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0">
          <a:scrgbClr r="0" g="0" b="0"/>
        </a:effectRef>
        <a:fontRef idx="minor">
          <a:schemeClr val="lt1"/>
        </a:fontRef>
      </dsp:style>
    </dsp:sp>
    <dsp:sp modelId="{A29092A2-052E-43E9-A4E8-B8D73DDD4A23}">
      <dsp:nvSpPr>
        <dsp:cNvPr id="0" name=""/>
        <dsp:cNvSpPr/>
      </dsp:nvSpPr>
      <dsp:spPr>
        <a:xfrm>
          <a:off x="3414530" y="755736"/>
          <a:ext cx="5044070" cy="5044070"/>
        </a:xfrm>
        <a:prstGeom prst="blockArc">
          <a:avLst>
            <a:gd name="adj1" fmla="val 16200000"/>
            <a:gd name="adj2" fmla="val 0"/>
            <a:gd name="adj3" fmla="val 4640"/>
          </a:avLst>
        </a:prstGeom>
        <a:solidFill>
          <a:schemeClr val="accent2"/>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0">
          <a:scrgbClr r="0" g="0" b="0"/>
        </a:effectRef>
        <a:fontRef idx="minor">
          <a:schemeClr val="lt1"/>
        </a:fontRef>
      </dsp:style>
    </dsp:sp>
    <dsp:sp modelId="{0688CFF3-FE03-4BDE-8FE3-CC153633FB9E}">
      <dsp:nvSpPr>
        <dsp:cNvPr id="0" name=""/>
        <dsp:cNvSpPr/>
      </dsp:nvSpPr>
      <dsp:spPr>
        <a:xfrm>
          <a:off x="4775630" y="2116837"/>
          <a:ext cx="2321869" cy="2321869"/>
        </a:xfrm>
        <a:prstGeom prst="ellipse">
          <a:avLst/>
        </a:prstGeom>
        <a:solidFill>
          <a:schemeClr val="tx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IQ" sz="2000" kern="1200" dirty="0">
              <a:cs typeface="Ali_K_Samik" pitchFamily="2" charset="-78"/>
            </a:rPr>
            <a:t>هؤكارةكانى لةبيرضوونةوة</a:t>
          </a:r>
          <a:endParaRPr lang="en-GB" sz="2000" kern="1200" dirty="0">
            <a:cs typeface="Ali_K_Samik" pitchFamily="2" charset="-78"/>
          </a:endParaRPr>
        </a:p>
      </dsp:txBody>
      <dsp:txXfrm>
        <a:off x="5115660" y="2456867"/>
        <a:ext cx="1641809" cy="1641809"/>
      </dsp:txXfrm>
    </dsp:sp>
    <dsp:sp modelId="{DB0BFF28-1E85-4482-A219-FB9C3CBEABD8}">
      <dsp:nvSpPr>
        <dsp:cNvPr id="0" name=""/>
        <dsp:cNvSpPr/>
      </dsp:nvSpPr>
      <dsp:spPr>
        <a:xfrm>
          <a:off x="5123911" y="1593"/>
          <a:ext cx="1625308" cy="1625308"/>
        </a:xfrm>
        <a:prstGeom prst="ellipse">
          <a:avLst/>
        </a:prstGeom>
        <a:solidFill>
          <a:schemeClr val="accent6"/>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IQ" sz="2000" kern="1200" dirty="0">
              <a:cs typeface="Ali_K_Samik" pitchFamily="2" charset="-78"/>
            </a:rPr>
            <a:t>ثوكانةوة زانيارى</a:t>
          </a:r>
          <a:endParaRPr lang="en-GB" sz="2000" kern="1200" dirty="0">
            <a:cs typeface="Ali_K_Samik" pitchFamily="2" charset="-78"/>
          </a:endParaRPr>
        </a:p>
      </dsp:txBody>
      <dsp:txXfrm>
        <a:off x="5361932" y="239614"/>
        <a:ext cx="1149266" cy="1149266"/>
      </dsp:txXfrm>
    </dsp:sp>
    <dsp:sp modelId="{0CCC0140-B4F1-4471-8D95-15BDCE4FD058}">
      <dsp:nvSpPr>
        <dsp:cNvPr id="0" name=""/>
        <dsp:cNvSpPr/>
      </dsp:nvSpPr>
      <dsp:spPr>
        <a:xfrm>
          <a:off x="7587435" y="2465117"/>
          <a:ext cx="1625308" cy="1625308"/>
        </a:xfrm>
        <a:prstGeom prst="ellipse">
          <a:avLst/>
        </a:prstGeom>
        <a:solidFill>
          <a:srgbClr val="C0000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IQ" sz="2000" kern="1200" dirty="0">
              <a:cs typeface="Ali_K_Samik" pitchFamily="2" charset="-78"/>
            </a:rPr>
            <a:t>تيَكةلاَو بوونى زانيارى</a:t>
          </a:r>
          <a:endParaRPr lang="en-GB" sz="2000" kern="1200" dirty="0">
            <a:cs typeface="Ali_K_Samik" pitchFamily="2" charset="-78"/>
          </a:endParaRPr>
        </a:p>
      </dsp:txBody>
      <dsp:txXfrm>
        <a:off x="7825456" y="2703138"/>
        <a:ext cx="1149266" cy="1149266"/>
      </dsp:txXfrm>
    </dsp:sp>
    <dsp:sp modelId="{2E160917-3149-4926-9E88-476569CDC676}">
      <dsp:nvSpPr>
        <dsp:cNvPr id="0" name=""/>
        <dsp:cNvSpPr/>
      </dsp:nvSpPr>
      <dsp:spPr>
        <a:xfrm>
          <a:off x="5123911" y="4928641"/>
          <a:ext cx="1625308" cy="1625308"/>
        </a:xfrm>
        <a:prstGeom prst="ellipse">
          <a:avLst/>
        </a:prstGeom>
        <a:solidFill>
          <a:srgbClr val="00206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IQ" sz="2000" kern="1200" dirty="0">
              <a:cs typeface="Ali_K_Samik" pitchFamily="2" charset="-78"/>
            </a:rPr>
            <a:t>ضةثاندنى زانيارى</a:t>
          </a:r>
          <a:endParaRPr lang="en-GB" sz="2000" kern="1200" dirty="0">
            <a:cs typeface="Ali_K_Samik" pitchFamily="2" charset="-78"/>
          </a:endParaRPr>
        </a:p>
      </dsp:txBody>
      <dsp:txXfrm>
        <a:off x="5361932" y="5166662"/>
        <a:ext cx="1149266" cy="1149266"/>
      </dsp:txXfrm>
    </dsp:sp>
    <dsp:sp modelId="{3DE27E2F-92DC-459F-8324-8D0263BB97DA}">
      <dsp:nvSpPr>
        <dsp:cNvPr id="0" name=""/>
        <dsp:cNvSpPr/>
      </dsp:nvSpPr>
      <dsp:spPr>
        <a:xfrm>
          <a:off x="2660386" y="2465117"/>
          <a:ext cx="1625308" cy="1625308"/>
        </a:xfrm>
        <a:prstGeom prst="ellipse">
          <a:avLst/>
        </a:prstGeom>
        <a:solidFill>
          <a:schemeClr val="accent3"/>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IQ" sz="2000" kern="1200" dirty="0">
              <a:cs typeface="Ali_K_Samik" pitchFamily="2" charset="-78"/>
            </a:rPr>
            <a:t>رِةش بوونةوةى زانيارى</a:t>
          </a:r>
          <a:endParaRPr lang="en-GB" sz="2000" kern="1200" dirty="0">
            <a:cs typeface="Ali_K_Samik" pitchFamily="2" charset="-78"/>
          </a:endParaRPr>
        </a:p>
      </dsp:txBody>
      <dsp:txXfrm>
        <a:off x="2898407" y="2703138"/>
        <a:ext cx="1149266" cy="114926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4/4/2023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7142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6561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9485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940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074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104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01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205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991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5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4/4/2023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6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4/4/2023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548916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81FBA-4DA8-4096-AEA1-0F412AD56FC4}"/>
              </a:ext>
            </a:extLst>
          </p:cNvPr>
          <p:cNvSpPr>
            <a:spLocks noGrp="1"/>
          </p:cNvSpPr>
          <p:nvPr>
            <p:ph type="ctrTitle"/>
          </p:nvPr>
        </p:nvSpPr>
        <p:spPr>
          <a:xfrm>
            <a:off x="638882" y="3577456"/>
            <a:ext cx="10909640" cy="1687814"/>
          </a:xfrm>
        </p:spPr>
        <p:txBody>
          <a:bodyPr anchor="b">
            <a:normAutofit/>
          </a:bodyPr>
          <a:lstStyle/>
          <a:p>
            <a:pPr algn="ctr" rtl="1">
              <a:lnSpc>
                <a:spcPct val="90000"/>
              </a:lnSpc>
            </a:pPr>
            <a:r>
              <a:rPr lang="ar-IQ" sz="5500" dirty="0">
                <a:latin typeface="Sakkal Majalla" panose="02000000000000000000" pitchFamily="2" charset="-78"/>
                <a:cs typeface="Sakkal Majalla" panose="02000000000000000000" pitchFamily="2" charset="-78"/>
              </a:rPr>
              <a:t>بۆ چى زانيارييەكانمان لەبير دەچێتەوە؟</a:t>
            </a:r>
            <a:br>
              <a:rPr lang="ar-IQ" sz="5500" dirty="0">
                <a:latin typeface="Sakkal Majalla" panose="02000000000000000000" pitchFamily="2" charset="-78"/>
                <a:cs typeface="Sakkal Majalla" panose="02000000000000000000" pitchFamily="2" charset="-78"/>
              </a:rPr>
            </a:br>
            <a:endParaRPr lang="en-GB" sz="5500" dirty="0">
              <a:latin typeface="Sakkal Majalla" panose="02000000000000000000" pitchFamily="2" charset="-78"/>
              <a:cs typeface="Sakkal Majalla" panose="02000000000000000000" pitchFamily="2" charset="-78"/>
            </a:endParaRPr>
          </a:p>
        </p:txBody>
      </p:sp>
      <p:sp>
        <p:nvSpPr>
          <p:cNvPr id="3" name="Subtitle 2">
            <a:extLst>
              <a:ext uri="{FF2B5EF4-FFF2-40B4-BE49-F238E27FC236}">
                <a16:creationId xmlns:a16="http://schemas.microsoft.com/office/drawing/2014/main" id="{AED16C5E-F896-4F90-9D58-A5D389A7D305}"/>
              </a:ext>
            </a:extLst>
          </p:cNvPr>
          <p:cNvSpPr>
            <a:spLocks noGrp="1"/>
          </p:cNvSpPr>
          <p:nvPr>
            <p:ph type="subTitle" idx="1"/>
          </p:nvPr>
        </p:nvSpPr>
        <p:spPr>
          <a:xfrm>
            <a:off x="638881" y="5660607"/>
            <a:ext cx="10909643" cy="966957"/>
          </a:xfrm>
        </p:spPr>
        <p:txBody>
          <a:bodyPr anchor="t">
            <a:noAutofit/>
          </a:bodyPr>
          <a:lstStyle/>
          <a:p>
            <a:pPr algn="ctr">
              <a:lnSpc>
                <a:spcPct val="100000"/>
              </a:lnSpc>
            </a:pPr>
            <a:r>
              <a:rPr lang="ar-IQ" sz="2000" dirty="0">
                <a:cs typeface="Ali_K_Samik" pitchFamily="2" charset="-78"/>
              </a:rPr>
              <a:t>ئامادة كردنى </a:t>
            </a:r>
          </a:p>
          <a:p>
            <a:pPr algn="ctr">
              <a:lnSpc>
                <a:spcPct val="100000"/>
              </a:lnSpc>
            </a:pPr>
            <a:r>
              <a:rPr lang="ar-IQ" sz="2000" dirty="0">
                <a:cs typeface="Ali_K_Samik" pitchFamily="2" charset="-78"/>
              </a:rPr>
              <a:t>د. سعيد محمد نوري</a:t>
            </a:r>
            <a:endParaRPr lang="en-GB" sz="2000" dirty="0">
              <a:cs typeface="Ali_K_Samik" pitchFamily="2" charset="-78"/>
            </a:endParaRPr>
          </a:p>
        </p:txBody>
      </p:sp>
      <p:pic>
        <p:nvPicPr>
          <p:cNvPr id="5" name="Picture 4">
            <a:extLst>
              <a:ext uri="{FF2B5EF4-FFF2-40B4-BE49-F238E27FC236}">
                <a16:creationId xmlns:a16="http://schemas.microsoft.com/office/drawing/2014/main" id="{BB475F81-6C59-4739-898A-4B7154C7C6F7}"/>
              </a:ext>
            </a:extLst>
          </p:cNvPr>
          <p:cNvPicPr>
            <a:picLocks noChangeAspect="1"/>
          </p:cNvPicPr>
          <p:nvPr/>
        </p:nvPicPr>
        <p:blipFill>
          <a:blip r:embed="rId2"/>
          <a:stretch>
            <a:fillRect/>
          </a:stretch>
        </p:blipFill>
        <p:spPr>
          <a:xfrm>
            <a:off x="4225579" y="644734"/>
            <a:ext cx="4385021" cy="1687814"/>
          </a:xfrm>
          <a:prstGeom prst="rect">
            <a:avLst/>
          </a:prstGeom>
        </p:spPr>
      </p:pic>
      <p:sp>
        <p:nvSpPr>
          <p:cNvPr id="12"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EFF541"/>
          </a:solidFill>
          <a:ln w="38100" cap="rnd">
            <a:solidFill>
              <a:srgbClr val="EFF54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24268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B7BD9-C981-4A90-B88A-5A6EE984AB07}"/>
              </a:ext>
            </a:extLst>
          </p:cNvPr>
          <p:cNvSpPr>
            <a:spLocks noGrp="1"/>
          </p:cNvSpPr>
          <p:nvPr>
            <p:ph type="title"/>
          </p:nvPr>
        </p:nvSpPr>
        <p:spPr>
          <a:xfrm>
            <a:off x="640080" y="1413803"/>
            <a:ext cx="4368602" cy="868407"/>
          </a:xfrm>
        </p:spPr>
        <p:txBody>
          <a:bodyPr anchor="b">
            <a:normAutofit/>
          </a:bodyPr>
          <a:lstStyle/>
          <a:p>
            <a:pPr algn="ctr" rtl="1"/>
            <a:r>
              <a:rPr lang="ar-IQ" sz="4400" dirty="0">
                <a:cs typeface="Ali_K_Samik" pitchFamily="2" charset="-78"/>
              </a:rPr>
              <a:t>لة بيرضوونةوة</a:t>
            </a:r>
            <a:endParaRPr lang="en-GB" sz="4400" dirty="0">
              <a:cs typeface="Ali_K_Samik" pitchFamily="2" charset="-78"/>
            </a:endParaRP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1D2E2"/>
          </a:solidFill>
          <a:ln w="38100" cap="rnd">
            <a:solidFill>
              <a:srgbClr val="71D2E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8E0010-9FB1-41BD-B06F-FB17E520E184}"/>
              </a:ext>
            </a:extLst>
          </p:cNvPr>
          <p:cNvSpPr>
            <a:spLocks noGrp="1"/>
          </p:cNvSpPr>
          <p:nvPr>
            <p:ph idx="1"/>
          </p:nvPr>
        </p:nvSpPr>
        <p:spPr>
          <a:xfrm>
            <a:off x="351692" y="2872899"/>
            <a:ext cx="4656990" cy="3320668"/>
          </a:xfrm>
        </p:spPr>
        <p:txBody>
          <a:bodyPr>
            <a:normAutofit/>
          </a:bodyPr>
          <a:lstStyle/>
          <a:p>
            <a:pPr algn="r" rtl="1">
              <a:lnSpc>
                <a:spcPct val="100000"/>
              </a:lnSpc>
              <a:buFont typeface="Wingdings" panose="05000000000000000000" pitchFamily="2" charset="2"/>
              <a:buChar char="v"/>
            </a:pPr>
            <a:endParaRPr lang="ar-IQ" sz="2000" dirty="0">
              <a:cs typeface="Ali_K_Alwand" pitchFamily="2" charset="-78"/>
            </a:endParaRPr>
          </a:p>
          <a:p>
            <a:pPr marL="0" indent="0" algn="ctr" rtl="1">
              <a:lnSpc>
                <a:spcPct val="100000"/>
              </a:lnSpc>
              <a:buNone/>
            </a:pPr>
            <a:r>
              <a:rPr lang="ar-IQ" sz="2400" dirty="0">
                <a:solidFill>
                  <a:srgbClr val="C00000"/>
                </a:solidFill>
                <a:cs typeface="Ali_K_Samik" pitchFamily="2" charset="-78"/>
              </a:rPr>
              <a:t>تيَطةيشتنى طشتى</a:t>
            </a:r>
            <a:endParaRPr lang="ar-IQ" sz="2000" dirty="0">
              <a:cs typeface="Ali_K_Alwand" pitchFamily="2" charset="-78"/>
            </a:endParaRPr>
          </a:p>
          <a:p>
            <a:pPr algn="r" rtl="1">
              <a:lnSpc>
                <a:spcPct val="100000"/>
              </a:lnSpc>
              <a:buFont typeface="Wingdings" panose="05000000000000000000" pitchFamily="2" charset="2"/>
              <a:buChar char="v"/>
            </a:pPr>
            <a:endParaRPr lang="ar-IQ" sz="2000" dirty="0">
              <a:cs typeface="Ali_K_Alwand" pitchFamily="2" charset="-78"/>
            </a:endParaRPr>
          </a:p>
          <a:p>
            <a:pPr marL="0" indent="0" algn="ctr" rtl="1">
              <a:lnSpc>
                <a:spcPct val="100000"/>
              </a:lnSpc>
              <a:buNone/>
            </a:pPr>
            <a:r>
              <a:rPr lang="ar-IQ" sz="2000" dirty="0">
                <a:cs typeface="Ali_K_Alwand" pitchFamily="2" charset="-78"/>
              </a:rPr>
              <a:t>"لة بيرضوونةوة ئاماذةية </a:t>
            </a:r>
            <a:r>
              <a:rPr lang="ar-IQ" sz="2400" dirty="0">
                <a:cs typeface="Ali_K_Samik" pitchFamily="2" charset="-78"/>
              </a:rPr>
              <a:t>بؤ بزر بوونى زانيارييةكان لة يادطا، بة شيَوةيةك ئةستةم دةبيَت بة بيربيَنةوة</a:t>
            </a:r>
            <a:r>
              <a:rPr lang="ar-IQ" sz="2000" dirty="0">
                <a:cs typeface="Ali_K_Alwand" pitchFamily="2" charset="-78"/>
              </a:rPr>
              <a:t>".</a:t>
            </a:r>
            <a:endParaRPr lang="en-GB" sz="2000" dirty="0">
              <a:cs typeface="Ali_K_Alwand" pitchFamily="2" charset="-78"/>
            </a:endParaRPr>
          </a:p>
        </p:txBody>
      </p:sp>
      <p:pic>
        <p:nvPicPr>
          <p:cNvPr id="4" name="Picture 3">
            <a:extLst>
              <a:ext uri="{FF2B5EF4-FFF2-40B4-BE49-F238E27FC236}">
                <a16:creationId xmlns:a16="http://schemas.microsoft.com/office/drawing/2014/main" id="{6C8A6ADA-1C51-4A11-ABFC-A872E041A2C1}"/>
              </a:ext>
            </a:extLst>
          </p:cNvPr>
          <p:cNvPicPr>
            <a:picLocks noChangeAspect="1"/>
          </p:cNvPicPr>
          <p:nvPr/>
        </p:nvPicPr>
        <p:blipFill rotWithShape="1">
          <a:blip r:embed="rId2"/>
          <a:srcRect l="25897" r="2646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53751398"/>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1F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36A5B-11BB-49D2-B7FA-B41A38437C50}"/>
              </a:ext>
            </a:extLst>
          </p:cNvPr>
          <p:cNvSpPr>
            <a:spLocks noGrp="1"/>
          </p:cNvSpPr>
          <p:nvPr>
            <p:ph type="title"/>
          </p:nvPr>
        </p:nvSpPr>
        <p:spPr>
          <a:xfrm>
            <a:off x="5470222" y="461772"/>
            <a:ext cx="5024276" cy="1783080"/>
          </a:xfrm>
        </p:spPr>
        <p:txBody>
          <a:bodyPr anchor="b">
            <a:normAutofit/>
          </a:bodyPr>
          <a:lstStyle/>
          <a:p>
            <a:pPr algn="ctr" rtl="1">
              <a:lnSpc>
                <a:spcPct val="90000"/>
              </a:lnSpc>
            </a:pPr>
            <a:r>
              <a:rPr lang="ar-IQ" sz="4400" dirty="0">
                <a:solidFill>
                  <a:schemeClr val="bg1"/>
                </a:solidFill>
                <a:cs typeface="Ali_K_Samik" pitchFamily="2" charset="-78"/>
              </a:rPr>
              <a:t>لة بيرضوونةوة</a:t>
            </a:r>
            <a:br>
              <a:rPr lang="ar-IQ" sz="4400" dirty="0">
                <a:solidFill>
                  <a:schemeClr val="bg1"/>
                </a:solidFill>
                <a:cs typeface="Ali_K_Samik" pitchFamily="2" charset="-78"/>
              </a:rPr>
            </a:br>
            <a:r>
              <a:rPr lang="ar-IQ" sz="2000" dirty="0">
                <a:solidFill>
                  <a:schemeClr val="bg1"/>
                </a:solidFill>
                <a:cs typeface="Ali_K_Samik" pitchFamily="2" charset="-78"/>
              </a:rPr>
              <a:t>تةواوكةر</a:t>
            </a:r>
            <a:endParaRPr lang="en-GB" sz="2000" dirty="0">
              <a:solidFill>
                <a:schemeClr val="bg1"/>
              </a:solidFill>
            </a:endParaRP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B9758B-652A-4A49-9AE5-A11E1263CE23}"/>
              </a:ext>
            </a:extLst>
          </p:cNvPr>
          <p:cNvSpPr>
            <a:spLocks noGrp="1"/>
          </p:cNvSpPr>
          <p:nvPr>
            <p:ph idx="1"/>
          </p:nvPr>
        </p:nvSpPr>
        <p:spPr>
          <a:xfrm>
            <a:off x="4654296" y="2706624"/>
            <a:ext cx="6894576" cy="4004368"/>
          </a:xfrm>
        </p:spPr>
        <p:txBody>
          <a:bodyPr>
            <a:normAutofit/>
          </a:bodyPr>
          <a:lstStyle/>
          <a:p>
            <a:pPr algn="r" rtl="1">
              <a:buFont typeface="Wingdings" panose="05000000000000000000" pitchFamily="2" charset="2"/>
              <a:buChar char="v"/>
            </a:pPr>
            <a:endParaRPr lang="ar-IQ" dirty="0">
              <a:solidFill>
                <a:schemeClr val="bg1"/>
              </a:solidFill>
              <a:cs typeface="Ali_K_Alwand" pitchFamily="2" charset="-78"/>
            </a:endParaRPr>
          </a:p>
          <a:p>
            <a:pPr marL="0" indent="0" algn="ctr" rtl="1">
              <a:buNone/>
            </a:pPr>
            <a:r>
              <a:rPr lang="ar-IQ" sz="2400" dirty="0">
                <a:solidFill>
                  <a:schemeClr val="bg1"/>
                </a:solidFill>
                <a:cs typeface="Ali_K_Samik" pitchFamily="2" charset="-78"/>
              </a:rPr>
              <a:t>ليَكدانةوةى هاوضةرخ</a:t>
            </a:r>
          </a:p>
          <a:p>
            <a:pPr marL="0" indent="0" algn="ctr" rtl="1">
              <a:buNone/>
            </a:pPr>
            <a:endParaRPr lang="ar-IQ" sz="2400" dirty="0">
              <a:solidFill>
                <a:schemeClr val="bg1"/>
              </a:solidFill>
              <a:cs typeface="Ali_K_Alwand" pitchFamily="2" charset="-78"/>
            </a:endParaRPr>
          </a:p>
          <a:p>
            <a:pPr marL="0" indent="0" algn="ctr" rtl="1">
              <a:buNone/>
            </a:pPr>
            <a:r>
              <a:rPr lang="ar-IQ" sz="2600" dirty="0">
                <a:solidFill>
                  <a:srgbClr val="C00000"/>
                </a:solidFill>
                <a:cs typeface="Ali_K_Samik" pitchFamily="2" charset="-78"/>
              </a:rPr>
              <a:t>زانيارييةكان وون نابن لةيادطا، </a:t>
            </a:r>
            <a:r>
              <a:rPr lang="ar-IQ" sz="2200" dirty="0">
                <a:solidFill>
                  <a:schemeClr val="bg1"/>
                </a:solidFill>
                <a:cs typeface="Ali_K_Alwand" pitchFamily="2" charset="-78"/>
              </a:rPr>
              <a:t>بةلَكو تاك سةركةوتوو نابيَت لة ناسينةوة و طةرِاندنةوةى.</a:t>
            </a:r>
          </a:p>
          <a:p>
            <a:pPr marL="0" indent="0" algn="r" rtl="1">
              <a:buNone/>
            </a:pPr>
            <a:endParaRPr lang="ar-IQ" dirty="0">
              <a:solidFill>
                <a:schemeClr val="bg1"/>
              </a:solidFill>
              <a:cs typeface="Ali_K_Alwand" pitchFamily="2" charset="-78"/>
            </a:endParaRPr>
          </a:p>
          <a:p>
            <a:pPr marL="0" indent="0" algn="r" rtl="1">
              <a:buNone/>
            </a:pPr>
            <a:r>
              <a:rPr lang="ar-IQ" sz="1300" dirty="0">
                <a:solidFill>
                  <a:schemeClr val="bg1"/>
                </a:solidFill>
                <a:cs typeface="Ali_K_Alwand" pitchFamily="2" charset="-78"/>
              </a:rPr>
              <a:t>تويَذينةوة فسيؤلؤذيةكان هاوضةرخةكان: وروذاندنى هةندىَ شويَنى تايبةت لة ميَشك بة كارةبا ئةطةرةكانى بة بيرهاتنةوةى زانيارييةكان لاى تاكةكان بةهيَزتر دةكات.</a:t>
            </a:r>
            <a:endParaRPr lang="en-GB" sz="1300" dirty="0">
              <a:solidFill>
                <a:schemeClr val="bg1"/>
              </a:solidFill>
              <a:cs typeface="Ali_K_Alwand" pitchFamily="2" charset="-78"/>
            </a:endParaRPr>
          </a:p>
          <a:p>
            <a:pPr algn="r"/>
            <a:endParaRPr lang="en-GB" dirty="0">
              <a:solidFill>
                <a:schemeClr val="bg1"/>
              </a:solidFill>
            </a:endParaRPr>
          </a:p>
        </p:txBody>
      </p:sp>
      <p:pic>
        <p:nvPicPr>
          <p:cNvPr id="4" name="Picture 3">
            <a:extLst>
              <a:ext uri="{FF2B5EF4-FFF2-40B4-BE49-F238E27FC236}">
                <a16:creationId xmlns:a16="http://schemas.microsoft.com/office/drawing/2014/main" id="{F33B06B5-E9E3-4F6F-96AC-460EF83F2FF2}"/>
              </a:ext>
            </a:extLst>
          </p:cNvPr>
          <p:cNvPicPr>
            <a:picLocks noChangeAspect="1"/>
          </p:cNvPicPr>
          <p:nvPr/>
        </p:nvPicPr>
        <p:blipFill rotWithShape="1">
          <a:blip r:embed="rId2"/>
          <a:srcRect l="26845" r="40350" b="1"/>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746855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3"/>
          <p:cNvGrpSpPr/>
          <p:nvPr/>
        </p:nvGrpSpPr>
        <p:grpSpPr>
          <a:xfrm rot="2749472">
            <a:off x="4932727" y="2170705"/>
            <a:ext cx="2803975" cy="2821020"/>
            <a:chOff x="3655139" y="2262242"/>
            <a:chExt cx="2102981" cy="2115765"/>
          </a:xfrm>
          <a:solidFill>
            <a:srgbClr val="C00000"/>
          </a:solidFill>
          <a:effectLst>
            <a:outerShdw blurRad="152400" dist="889000" dir="5400000" sx="90000" sy="-19000" rotWithShape="0">
              <a:prstClr val="black">
                <a:alpha val="15000"/>
              </a:prstClr>
            </a:outerShdw>
          </a:effectLst>
        </p:grpSpPr>
        <p:sp>
          <p:nvSpPr>
            <p:cNvPr id="37" name="Cube 36"/>
            <p:cNvSpPr/>
            <p:nvPr/>
          </p:nvSpPr>
          <p:spPr>
            <a:xfrm>
              <a:off x="3655139" y="2262242"/>
              <a:ext cx="1216152" cy="1216152"/>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Cube 35"/>
            <p:cNvSpPr/>
            <p:nvPr/>
          </p:nvSpPr>
          <p:spPr>
            <a:xfrm>
              <a:off x="4541966" y="3161855"/>
              <a:ext cx="1216152" cy="1216152"/>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Cube 34"/>
            <p:cNvSpPr/>
            <p:nvPr/>
          </p:nvSpPr>
          <p:spPr>
            <a:xfrm>
              <a:off x="4541968" y="2262242"/>
              <a:ext cx="1216152" cy="1216152"/>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p:cNvSpPr>
            <a:spLocks noGrp="1"/>
          </p:cNvSpPr>
          <p:nvPr>
            <p:ph type="title"/>
          </p:nvPr>
        </p:nvSpPr>
        <p:spPr/>
        <p:txBody>
          <a:bodyPr>
            <a:normAutofit/>
          </a:bodyPr>
          <a:lstStyle/>
          <a:p>
            <a:pPr algn="ctr" rtl="1"/>
            <a:r>
              <a:rPr lang="ar-IQ" dirty="0">
                <a:cs typeface="Ali_K_Samik" pitchFamily="2" charset="-78"/>
              </a:rPr>
              <a:t>جؤرةكانى لة بيرضوونةوة</a:t>
            </a:r>
            <a:endParaRPr lang="en-GB" dirty="0">
              <a:cs typeface="Ali_K_Samik" pitchFamily="2" charset="-78"/>
            </a:endParaRPr>
          </a:p>
        </p:txBody>
      </p:sp>
      <p:sp>
        <p:nvSpPr>
          <p:cNvPr id="15" name="1"/>
          <p:cNvSpPr/>
          <p:nvPr/>
        </p:nvSpPr>
        <p:spPr>
          <a:xfrm rot="2701321">
            <a:off x="4733781" y="2757743"/>
            <a:ext cx="1621536" cy="1621536"/>
          </a:xfrm>
          <a:prstGeom prst="cub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en-US" dirty="0"/>
          </a:p>
        </p:txBody>
      </p:sp>
      <p:grpSp>
        <p:nvGrpSpPr>
          <p:cNvPr id="17" name="2"/>
          <p:cNvGrpSpPr/>
          <p:nvPr/>
        </p:nvGrpSpPr>
        <p:grpSpPr>
          <a:xfrm>
            <a:off x="4109527" y="1921265"/>
            <a:ext cx="2475427" cy="3320996"/>
            <a:chOff x="3743753" y="1518612"/>
            <a:chExt cx="1856570" cy="2490747"/>
          </a:xfrm>
          <a:solidFill>
            <a:schemeClr val="accent6">
              <a:lumMod val="50000"/>
            </a:schemeClr>
          </a:solidFill>
          <a:effectLst>
            <a:outerShdw blurRad="152400" dist="889000" dir="5400000" sx="90000" sy="-19000" rotWithShape="0">
              <a:prstClr val="black">
                <a:alpha val="15000"/>
              </a:prstClr>
            </a:outerShdw>
          </a:effectLst>
        </p:grpSpPr>
        <p:sp>
          <p:nvSpPr>
            <p:cNvPr id="12" name="Cube 11"/>
            <p:cNvSpPr/>
            <p:nvPr/>
          </p:nvSpPr>
          <p:spPr>
            <a:xfrm rot="2701321">
              <a:off x="3743753" y="2152297"/>
              <a:ext cx="1216152" cy="1216152"/>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Cube 12"/>
            <p:cNvSpPr/>
            <p:nvPr/>
          </p:nvSpPr>
          <p:spPr>
            <a:xfrm rot="2701321">
              <a:off x="4384171" y="2793207"/>
              <a:ext cx="1216152" cy="1216152"/>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Cube 13"/>
            <p:cNvSpPr/>
            <p:nvPr/>
          </p:nvSpPr>
          <p:spPr>
            <a:xfrm rot="2701321">
              <a:off x="4377925" y="1518612"/>
              <a:ext cx="1216152" cy="1216152"/>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0" name="4"/>
          <p:cNvSpPr/>
          <p:nvPr/>
        </p:nvSpPr>
        <p:spPr>
          <a:xfrm rot="2701321">
            <a:off x="5835479" y="2813759"/>
            <a:ext cx="1621536" cy="1621536"/>
          </a:xfrm>
          <a:prstGeom prst="cub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en-US" dirty="0"/>
          </a:p>
        </p:txBody>
      </p:sp>
      <p:sp>
        <p:nvSpPr>
          <p:cNvPr id="41" name="TextBox 40"/>
          <p:cNvSpPr txBox="1"/>
          <p:nvPr/>
        </p:nvSpPr>
        <p:spPr>
          <a:xfrm>
            <a:off x="8050169" y="3318561"/>
            <a:ext cx="4105877" cy="861770"/>
          </a:xfrm>
          <a:prstGeom prst="rect">
            <a:avLst/>
          </a:prstGeom>
          <a:noFill/>
        </p:spPr>
        <p:txBody>
          <a:bodyPr wrap="square" lIns="121917" tIns="60958" rIns="121917" bIns="60958" rtlCol="0">
            <a:spAutoFit/>
          </a:bodyPr>
          <a:lstStyle/>
          <a:p>
            <a:pPr algn="ctr" rtl="1"/>
            <a:r>
              <a:rPr lang="ar-IQ" sz="2400" dirty="0">
                <a:solidFill>
                  <a:srgbClr val="C00000"/>
                </a:solidFill>
                <a:cs typeface="Ali_K_Samik" pitchFamily="2" charset="-78"/>
              </a:rPr>
              <a:t>سةرنةكةوتن لة طةرِاندنةوة</a:t>
            </a:r>
          </a:p>
          <a:p>
            <a:pPr algn="ctr" rtl="1"/>
            <a:r>
              <a:rPr lang="en-GB" sz="2400" dirty="0">
                <a:solidFill>
                  <a:srgbClr val="C00000"/>
                </a:solidFill>
                <a:cs typeface="Ali_K_Samik" pitchFamily="2" charset="-78"/>
              </a:rPr>
              <a:t>Retrieval Failure</a:t>
            </a:r>
            <a:endParaRPr lang="ar-IQ" sz="2400" dirty="0">
              <a:solidFill>
                <a:srgbClr val="C00000"/>
              </a:solidFill>
              <a:cs typeface="Ali_K_Samik" pitchFamily="2" charset="-78"/>
            </a:endParaRPr>
          </a:p>
        </p:txBody>
      </p:sp>
      <p:sp>
        <p:nvSpPr>
          <p:cNvPr id="43" name="TextBox 42"/>
          <p:cNvSpPr txBox="1"/>
          <p:nvPr/>
        </p:nvSpPr>
        <p:spPr>
          <a:xfrm>
            <a:off x="119599" y="3238571"/>
            <a:ext cx="3721897" cy="861770"/>
          </a:xfrm>
          <a:prstGeom prst="rect">
            <a:avLst/>
          </a:prstGeom>
          <a:noFill/>
        </p:spPr>
        <p:txBody>
          <a:bodyPr wrap="square" lIns="121917" tIns="60958" rIns="121917" bIns="60958" rtlCol="0">
            <a:spAutoFit/>
          </a:bodyPr>
          <a:lstStyle/>
          <a:p>
            <a:pPr algn="ctr"/>
            <a:r>
              <a:rPr lang="ar-IQ" sz="2400" dirty="0">
                <a:solidFill>
                  <a:schemeClr val="accent6">
                    <a:lumMod val="50000"/>
                  </a:schemeClr>
                </a:solidFill>
                <a:cs typeface="Ali_K_Samik" pitchFamily="2" charset="-78"/>
              </a:rPr>
              <a:t>سةرنةكةوتن لة كؤد كردن</a:t>
            </a:r>
          </a:p>
          <a:p>
            <a:pPr algn="ctr"/>
            <a:r>
              <a:rPr lang="en-GB" sz="2400" dirty="0">
                <a:solidFill>
                  <a:schemeClr val="accent6">
                    <a:lumMod val="50000"/>
                  </a:schemeClr>
                </a:solidFill>
                <a:cs typeface="Ali_K_Samik" pitchFamily="2" charset="-78"/>
              </a:rPr>
              <a:t>Encoding Failure</a:t>
            </a:r>
            <a:endParaRPr lang="ar-IQ" sz="2400" dirty="0">
              <a:solidFill>
                <a:schemeClr val="accent6">
                  <a:lumMod val="50000"/>
                </a:schemeClr>
              </a:solidFill>
              <a:cs typeface="Ali_K_Samik" pitchFamily="2" charset="-78"/>
            </a:endParaRPr>
          </a:p>
        </p:txBody>
      </p:sp>
      <p:sp>
        <p:nvSpPr>
          <p:cNvPr id="18" name="TextBox 17">
            <a:extLst>
              <a:ext uri="{FF2B5EF4-FFF2-40B4-BE49-F238E27FC236}">
                <a16:creationId xmlns:a16="http://schemas.microsoft.com/office/drawing/2014/main" id="{36B01A90-6B5D-4836-B29A-BE0E97860995}"/>
              </a:ext>
            </a:extLst>
          </p:cNvPr>
          <p:cNvSpPr txBox="1"/>
          <p:nvPr/>
        </p:nvSpPr>
        <p:spPr>
          <a:xfrm>
            <a:off x="7744778" y="4272501"/>
            <a:ext cx="4325677" cy="707886"/>
          </a:xfrm>
          <a:prstGeom prst="rect">
            <a:avLst/>
          </a:prstGeom>
          <a:noFill/>
        </p:spPr>
        <p:txBody>
          <a:bodyPr wrap="square">
            <a:spAutoFit/>
          </a:bodyPr>
          <a:lstStyle/>
          <a:p>
            <a:pPr algn="r"/>
            <a:r>
              <a:rPr lang="ar-IQ" sz="2000" kern="0" dirty="0">
                <a:solidFill>
                  <a:srgbClr val="000000"/>
                </a:solidFill>
                <a:latin typeface="Calibri" panose="020F0502020204030204" pitchFamily="34" charset="0"/>
                <a:cs typeface="Ali_K_Alwand" pitchFamily="2" charset="-78"/>
              </a:rPr>
              <a:t>ئاماذةية بؤ سةرنةكةوتنى تاك لة طةرِاندنةوةى ئةو  زانياريانةى كة فيَرى بوة لة ناو يادطاى دريَذخايةن.</a:t>
            </a:r>
          </a:p>
        </p:txBody>
      </p:sp>
      <p:sp>
        <p:nvSpPr>
          <p:cNvPr id="21" name="TextBox 20">
            <a:extLst>
              <a:ext uri="{FF2B5EF4-FFF2-40B4-BE49-F238E27FC236}">
                <a16:creationId xmlns:a16="http://schemas.microsoft.com/office/drawing/2014/main" id="{A81076AC-8CEB-4895-B65A-6A751E1BFF68}"/>
              </a:ext>
            </a:extLst>
          </p:cNvPr>
          <p:cNvSpPr txBox="1"/>
          <p:nvPr/>
        </p:nvSpPr>
        <p:spPr>
          <a:xfrm>
            <a:off x="8257" y="4100765"/>
            <a:ext cx="4247177" cy="1477328"/>
          </a:xfrm>
          <a:prstGeom prst="rect">
            <a:avLst/>
          </a:prstGeom>
          <a:noFill/>
        </p:spPr>
        <p:txBody>
          <a:bodyPr wrap="square">
            <a:spAutoFit/>
          </a:bodyPr>
          <a:lstStyle/>
          <a:p>
            <a:pPr algn="r" rtl="1"/>
            <a:r>
              <a:rPr lang="ar-IQ" sz="1800" kern="0" dirty="0">
                <a:solidFill>
                  <a:srgbClr val="000000"/>
                </a:solidFill>
                <a:latin typeface="Calibri" panose="020F0502020204030204" pitchFamily="34" charset="0"/>
                <a:cs typeface="Ali_K_Alwand" pitchFamily="2" charset="-78"/>
              </a:rPr>
              <a:t>لةم جؤرة دا هؤكارى لة بيرضوونةوة لاوازى يا سةرنةكةوتنة لة كؤد كردنى ئةو زانياريانةى كة ثيَشتر تاك وةرى طرتوون، بة هؤى بةئاطايي يا بارى دةروونى تاك، بة دةرئةنجام نةطةيشتوة بة يادطاى دريَذ خايةن تا بتوانرىَ بة بيربهيَنريَتةوة.</a:t>
            </a:r>
          </a:p>
        </p:txBody>
      </p:sp>
    </p:spTree>
    <p:custDataLst>
      <p:tags r:id="rId1"/>
    </p:custDataLst>
    <p:extLst>
      <p:ext uri="{BB962C8B-B14F-4D97-AF65-F5344CB8AC3E}">
        <p14:creationId xmlns:p14="http://schemas.microsoft.com/office/powerpoint/2010/main" val="2980064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nodeType="afterEffect">
                                  <p:stCondLst>
                                    <p:cond delay="100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decel="100000" fill="hold" grpId="0" nodeType="afterEffect">
                                  <p:stCondLst>
                                    <p:cond delay="50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fltVal val="0"/>
                                          </p:val>
                                        </p:tav>
                                        <p:tav tm="100000">
                                          <p:val>
                                            <p:strVal val="#ppt_w"/>
                                          </p:val>
                                        </p:tav>
                                      </p:tavLst>
                                    </p:anim>
                                    <p:anim calcmode="lin" valueType="num">
                                      <p:cBhvr>
                                        <p:cTn id="29" dur="1000" fill="hold"/>
                                        <p:tgtEl>
                                          <p:spTgt spid="41"/>
                                        </p:tgtEl>
                                        <p:attrNameLst>
                                          <p:attrName>ppt_h</p:attrName>
                                        </p:attrNameLst>
                                      </p:cBhvr>
                                      <p:tavLst>
                                        <p:tav tm="0">
                                          <p:val>
                                            <p:fltVal val="0"/>
                                          </p:val>
                                        </p:tav>
                                        <p:tav tm="100000">
                                          <p:val>
                                            <p:strVal val="#ppt_h"/>
                                          </p:val>
                                        </p:tav>
                                      </p:tavLst>
                                    </p:anim>
                                    <p:anim calcmode="lin" valueType="num">
                                      <p:cBhvr>
                                        <p:cTn id="30" dur="1000" fill="hold"/>
                                        <p:tgtEl>
                                          <p:spTgt spid="41"/>
                                        </p:tgtEl>
                                        <p:attrNameLst>
                                          <p:attrName>style.rotation</p:attrName>
                                        </p:attrNameLst>
                                      </p:cBhvr>
                                      <p:tavLst>
                                        <p:tav tm="0">
                                          <p:val>
                                            <p:fltVal val="90"/>
                                          </p:val>
                                        </p:tav>
                                        <p:tav tm="100000">
                                          <p:val>
                                            <p:fltVal val="0"/>
                                          </p:val>
                                        </p:tav>
                                      </p:tavLst>
                                    </p:anim>
                                    <p:animEffect transition="in" filter="fade">
                                      <p:cBhvr>
                                        <p:cTn id="31" dur="10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80">
                                          <p:stCondLst>
                                            <p:cond delay="0"/>
                                          </p:stCondLst>
                                        </p:cTn>
                                        <p:tgtEl>
                                          <p:spTgt spid="43"/>
                                        </p:tgtEl>
                                      </p:cBhvr>
                                    </p:animEffect>
                                    <p:anim calcmode="lin" valueType="num">
                                      <p:cBhvr>
                                        <p:cTn id="3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2" dur="26">
                                          <p:stCondLst>
                                            <p:cond delay="650"/>
                                          </p:stCondLst>
                                        </p:cTn>
                                        <p:tgtEl>
                                          <p:spTgt spid="43"/>
                                        </p:tgtEl>
                                      </p:cBhvr>
                                      <p:to x="100000" y="60000"/>
                                    </p:animScale>
                                    <p:animScale>
                                      <p:cBhvr>
                                        <p:cTn id="43" dur="166" decel="50000">
                                          <p:stCondLst>
                                            <p:cond delay="676"/>
                                          </p:stCondLst>
                                        </p:cTn>
                                        <p:tgtEl>
                                          <p:spTgt spid="43"/>
                                        </p:tgtEl>
                                      </p:cBhvr>
                                      <p:to x="100000" y="100000"/>
                                    </p:animScale>
                                    <p:animScale>
                                      <p:cBhvr>
                                        <p:cTn id="44" dur="26">
                                          <p:stCondLst>
                                            <p:cond delay="1312"/>
                                          </p:stCondLst>
                                        </p:cTn>
                                        <p:tgtEl>
                                          <p:spTgt spid="43"/>
                                        </p:tgtEl>
                                      </p:cBhvr>
                                      <p:to x="100000" y="80000"/>
                                    </p:animScale>
                                    <p:animScale>
                                      <p:cBhvr>
                                        <p:cTn id="45" dur="166" decel="50000">
                                          <p:stCondLst>
                                            <p:cond delay="1338"/>
                                          </p:stCondLst>
                                        </p:cTn>
                                        <p:tgtEl>
                                          <p:spTgt spid="43"/>
                                        </p:tgtEl>
                                      </p:cBhvr>
                                      <p:to x="100000" y="100000"/>
                                    </p:animScale>
                                    <p:animScale>
                                      <p:cBhvr>
                                        <p:cTn id="46" dur="26">
                                          <p:stCondLst>
                                            <p:cond delay="1642"/>
                                          </p:stCondLst>
                                        </p:cTn>
                                        <p:tgtEl>
                                          <p:spTgt spid="43"/>
                                        </p:tgtEl>
                                      </p:cBhvr>
                                      <p:to x="100000" y="90000"/>
                                    </p:animScale>
                                    <p:animScale>
                                      <p:cBhvr>
                                        <p:cTn id="47" dur="166" decel="50000">
                                          <p:stCondLst>
                                            <p:cond delay="1668"/>
                                          </p:stCondLst>
                                        </p:cTn>
                                        <p:tgtEl>
                                          <p:spTgt spid="43"/>
                                        </p:tgtEl>
                                      </p:cBhvr>
                                      <p:to x="100000" y="100000"/>
                                    </p:animScale>
                                    <p:animScale>
                                      <p:cBhvr>
                                        <p:cTn id="48" dur="26">
                                          <p:stCondLst>
                                            <p:cond delay="1808"/>
                                          </p:stCondLst>
                                        </p:cTn>
                                        <p:tgtEl>
                                          <p:spTgt spid="43"/>
                                        </p:tgtEl>
                                      </p:cBhvr>
                                      <p:to x="100000" y="95000"/>
                                    </p:animScale>
                                    <p:animScale>
                                      <p:cBhvr>
                                        <p:cTn id="49" dur="166" decel="50000">
                                          <p:stCondLst>
                                            <p:cond delay="1834"/>
                                          </p:stCondLst>
                                        </p:cTn>
                                        <p:tgtEl>
                                          <p:spTgt spid="43"/>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80">
                                          <p:stCondLst>
                                            <p:cond delay="0"/>
                                          </p:stCondLst>
                                        </p:cTn>
                                        <p:tgtEl>
                                          <p:spTgt spid="18"/>
                                        </p:tgtEl>
                                      </p:cBhvr>
                                    </p:animEffect>
                                    <p:anim calcmode="lin" valueType="num">
                                      <p:cBhvr>
                                        <p:cTn id="5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0" dur="26">
                                          <p:stCondLst>
                                            <p:cond delay="650"/>
                                          </p:stCondLst>
                                        </p:cTn>
                                        <p:tgtEl>
                                          <p:spTgt spid="18"/>
                                        </p:tgtEl>
                                      </p:cBhvr>
                                      <p:to x="100000" y="60000"/>
                                    </p:animScale>
                                    <p:animScale>
                                      <p:cBhvr>
                                        <p:cTn id="61" dur="166" decel="50000">
                                          <p:stCondLst>
                                            <p:cond delay="676"/>
                                          </p:stCondLst>
                                        </p:cTn>
                                        <p:tgtEl>
                                          <p:spTgt spid="18"/>
                                        </p:tgtEl>
                                      </p:cBhvr>
                                      <p:to x="100000" y="100000"/>
                                    </p:animScale>
                                    <p:animScale>
                                      <p:cBhvr>
                                        <p:cTn id="62" dur="26">
                                          <p:stCondLst>
                                            <p:cond delay="1312"/>
                                          </p:stCondLst>
                                        </p:cTn>
                                        <p:tgtEl>
                                          <p:spTgt spid="18"/>
                                        </p:tgtEl>
                                      </p:cBhvr>
                                      <p:to x="100000" y="80000"/>
                                    </p:animScale>
                                    <p:animScale>
                                      <p:cBhvr>
                                        <p:cTn id="63" dur="166" decel="50000">
                                          <p:stCondLst>
                                            <p:cond delay="1338"/>
                                          </p:stCondLst>
                                        </p:cTn>
                                        <p:tgtEl>
                                          <p:spTgt spid="18"/>
                                        </p:tgtEl>
                                      </p:cBhvr>
                                      <p:to x="100000" y="100000"/>
                                    </p:animScale>
                                    <p:animScale>
                                      <p:cBhvr>
                                        <p:cTn id="64" dur="26">
                                          <p:stCondLst>
                                            <p:cond delay="1642"/>
                                          </p:stCondLst>
                                        </p:cTn>
                                        <p:tgtEl>
                                          <p:spTgt spid="18"/>
                                        </p:tgtEl>
                                      </p:cBhvr>
                                      <p:to x="100000" y="90000"/>
                                    </p:animScale>
                                    <p:animScale>
                                      <p:cBhvr>
                                        <p:cTn id="65" dur="166" decel="50000">
                                          <p:stCondLst>
                                            <p:cond delay="1668"/>
                                          </p:stCondLst>
                                        </p:cTn>
                                        <p:tgtEl>
                                          <p:spTgt spid="18"/>
                                        </p:tgtEl>
                                      </p:cBhvr>
                                      <p:to x="100000" y="100000"/>
                                    </p:animScale>
                                    <p:animScale>
                                      <p:cBhvr>
                                        <p:cTn id="66" dur="26">
                                          <p:stCondLst>
                                            <p:cond delay="1808"/>
                                          </p:stCondLst>
                                        </p:cTn>
                                        <p:tgtEl>
                                          <p:spTgt spid="18"/>
                                        </p:tgtEl>
                                      </p:cBhvr>
                                      <p:to x="100000" y="95000"/>
                                    </p:animScale>
                                    <p:animScale>
                                      <p:cBhvr>
                                        <p:cTn id="67" dur="166" decel="50000">
                                          <p:stCondLst>
                                            <p:cond delay="1834"/>
                                          </p:stCondLst>
                                        </p:cTn>
                                        <p:tgtEl>
                                          <p:spTgt spid="18"/>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fltVal val="0"/>
                                          </p:val>
                                        </p:tav>
                                        <p:tav tm="100000">
                                          <p:val>
                                            <p:strVal val="#ppt_w"/>
                                          </p:val>
                                        </p:tav>
                                      </p:tavLst>
                                    </p:anim>
                                    <p:anim calcmode="lin" valueType="num">
                                      <p:cBhvr>
                                        <p:cTn id="73" dur="1000" fill="hold"/>
                                        <p:tgtEl>
                                          <p:spTgt spid="21"/>
                                        </p:tgtEl>
                                        <p:attrNameLst>
                                          <p:attrName>ppt_h</p:attrName>
                                        </p:attrNameLst>
                                      </p:cBhvr>
                                      <p:tavLst>
                                        <p:tav tm="0">
                                          <p:val>
                                            <p:fltVal val="0"/>
                                          </p:val>
                                        </p:tav>
                                        <p:tav tm="100000">
                                          <p:val>
                                            <p:strVal val="#ppt_h"/>
                                          </p:val>
                                        </p:tav>
                                      </p:tavLst>
                                    </p:anim>
                                    <p:anim calcmode="lin" valueType="num">
                                      <p:cBhvr>
                                        <p:cTn id="74" dur="1000" fill="hold"/>
                                        <p:tgtEl>
                                          <p:spTgt spid="21"/>
                                        </p:tgtEl>
                                        <p:attrNameLst>
                                          <p:attrName>style.rotation</p:attrName>
                                        </p:attrNameLst>
                                      </p:cBhvr>
                                      <p:tavLst>
                                        <p:tav tm="0">
                                          <p:val>
                                            <p:fltVal val="90"/>
                                          </p:val>
                                        </p:tav>
                                        <p:tav tm="100000">
                                          <p:val>
                                            <p:fltVal val="0"/>
                                          </p:val>
                                        </p:tav>
                                      </p:tavLst>
                                    </p:anim>
                                    <p:animEffect transition="in" filter="fade">
                                      <p:cBhvr>
                                        <p:cTn id="7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P spid="41" grpId="0"/>
      <p:bldP spid="43"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20685-F981-4DB0-A24D-EBC321F7A11C}"/>
              </a:ext>
            </a:extLst>
          </p:cNvPr>
          <p:cNvSpPr>
            <a:spLocks noGrp="1"/>
          </p:cNvSpPr>
          <p:nvPr>
            <p:ph type="title"/>
          </p:nvPr>
        </p:nvSpPr>
        <p:spPr>
          <a:xfrm>
            <a:off x="4654296" y="329184"/>
            <a:ext cx="6894576" cy="1783080"/>
          </a:xfrm>
        </p:spPr>
        <p:txBody>
          <a:bodyPr anchor="b">
            <a:normAutofit/>
          </a:bodyPr>
          <a:lstStyle/>
          <a:p>
            <a:pPr algn="ctr" rtl="1"/>
            <a:r>
              <a:rPr lang="ar-IQ" sz="4400" dirty="0">
                <a:cs typeface="Ali_K_Samik" pitchFamily="2" charset="-78"/>
              </a:rPr>
              <a:t>كات و لة بيرضوونةوة</a:t>
            </a:r>
            <a:endParaRPr lang="en-GB" sz="4400" dirty="0"/>
          </a:p>
        </p:txBody>
      </p:sp>
      <p:pic>
        <p:nvPicPr>
          <p:cNvPr id="4" name="Picture 3" descr="A person with a beard and glasses&#10;&#10;Description automatically generated with low confidence">
            <a:extLst>
              <a:ext uri="{FF2B5EF4-FFF2-40B4-BE49-F238E27FC236}">
                <a16:creationId xmlns:a16="http://schemas.microsoft.com/office/drawing/2014/main" id="{073E9131-47B6-4087-A693-5B42A1C3F1A3}"/>
              </a:ext>
            </a:extLst>
          </p:cNvPr>
          <p:cNvPicPr>
            <a:picLocks noChangeAspect="1"/>
          </p:cNvPicPr>
          <p:nvPr/>
        </p:nvPicPr>
        <p:blipFill rotWithShape="1">
          <a:blip r:embed="rId2"/>
          <a:srcRect l="16799" r="26620"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2D7BF5-D76C-4060-B626-A4550C6C9EA3}"/>
              </a:ext>
            </a:extLst>
          </p:cNvPr>
          <p:cNvSpPr>
            <a:spLocks noGrp="1"/>
          </p:cNvSpPr>
          <p:nvPr>
            <p:ph idx="1"/>
          </p:nvPr>
        </p:nvSpPr>
        <p:spPr>
          <a:xfrm>
            <a:off x="4654296" y="2706624"/>
            <a:ext cx="6894576" cy="1536193"/>
          </a:xfrm>
        </p:spPr>
        <p:txBody>
          <a:bodyPr>
            <a:normAutofit/>
          </a:bodyPr>
          <a:lstStyle/>
          <a:p>
            <a:pPr algn="r" rtl="1">
              <a:buFont typeface="Wingdings" panose="05000000000000000000" pitchFamily="2" charset="2"/>
              <a:buChar char="v"/>
            </a:pPr>
            <a:r>
              <a:rPr lang="ar-IQ" sz="2000" dirty="0">
                <a:cs typeface="Ali_K_Alwand" pitchFamily="2" charset="-78"/>
              </a:rPr>
              <a:t>هيرمان ئابنطهاوس </a:t>
            </a:r>
            <a:r>
              <a:rPr lang="en-GB" sz="2000" dirty="0">
                <a:latin typeface="Times New Roman" panose="02020603050405020304" pitchFamily="18" charset="0"/>
                <a:cs typeface="Times New Roman" panose="02020603050405020304" pitchFamily="18" charset="0"/>
              </a:rPr>
              <a:t>Hermann Ebbinghaus</a:t>
            </a:r>
            <a:r>
              <a:rPr lang="ar-SA" sz="2000" dirty="0">
                <a:cs typeface="Ali_K_Alwand" pitchFamily="2" charset="-78"/>
              </a:rPr>
              <a:t> 1850 – 1909 (بيرمةندى سايكؤلؤذي بةرِضةلَةك ئةلَمانى)</a:t>
            </a:r>
            <a:r>
              <a:rPr lang="ar-IQ" sz="2000" dirty="0">
                <a:cs typeface="Ali_K_Alwand" pitchFamily="2" charset="-78"/>
              </a:rPr>
              <a:t>، لة سالَى 1885توانى بة تاقيكردنةوة </a:t>
            </a:r>
            <a:r>
              <a:rPr lang="ar-IQ" sz="2400" dirty="0">
                <a:solidFill>
                  <a:srgbClr val="C00000"/>
                </a:solidFill>
                <a:latin typeface="Times New Roman" panose="02020603050405020304" pitchFamily="18" charset="0"/>
                <a:cs typeface="Ali_K_Samik" pitchFamily="2" charset="-78"/>
              </a:rPr>
              <a:t>بوونى ثةيوةندى ئةريَنى نيَوان كات و لةبيرضوونةوة بسةلميَنيَت. </a:t>
            </a:r>
          </a:p>
          <a:p>
            <a:pPr marL="0" indent="0" algn="r" rtl="1">
              <a:buNone/>
            </a:pPr>
            <a:endParaRPr lang="ar-IQ" sz="2800" dirty="0">
              <a:cs typeface="Ali_K_Alwand" pitchFamily="2" charset="-78"/>
            </a:endParaRPr>
          </a:p>
          <a:p>
            <a:endParaRPr lang="en-GB" dirty="0"/>
          </a:p>
        </p:txBody>
      </p:sp>
      <p:sp>
        <p:nvSpPr>
          <p:cNvPr id="8" name="TextBox 7">
            <a:extLst>
              <a:ext uri="{FF2B5EF4-FFF2-40B4-BE49-F238E27FC236}">
                <a16:creationId xmlns:a16="http://schemas.microsoft.com/office/drawing/2014/main" id="{B19577EF-70DE-4090-8336-5714A70D9C59}"/>
              </a:ext>
            </a:extLst>
          </p:cNvPr>
          <p:cNvSpPr txBox="1"/>
          <p:nvPr/>
        </p:nvSpPr>
        <p:spPr>
          <a:xfrm>
            <a:off x="4164037" y="4290647"/>
            <a:ext cx="7695028" cy="1231106"/>
          </a:xfrm>
          <a:prstGeom prst="rect">
            <a:avLst/>
          </a:prstGeom>
          <a:noFill/>
        </p:spPr>
        <p:txBody>
          <a:bodyPr wrap="square">
            <a:spAutoFit/>
          </a:bodyPr>
          <a:lstStyle/>
          <a:p>
            <a:pPr algn="r" rtl="1">
              <a:buFont typeface="Wingdings" panose="05000000000000000000" pitchFamily="2" charset="2"/>
              <a:buChar char="v"/>
            </a:pPr>
            <a:endParaRPr lang="ar-IQ" sz="1800" dirty="0">
              <a:cs typeface="Ali_K_Alwand" pitchFamily="2" charset="-78"/>
            </a:endParaRPr>
          </a:p>
          <a:p>
            <a:pPr marL="0" indent="0" algn="r" rtl="1">
              <a:buNone/>
            </a:pPr>
            <a:r>
              <a:rPr lang="ar-IQ" sz="1800" dirty="0">
                <a:cs typeface="Ali_K_Alwand" pitchFamily="2" charset="-78"/>
              </a:rPr>
              <a:t>                                 </a:t>
            </a:r>
            <a:r>
              <a:rPr lang="ar-IQ" dirty="0">
                <a:solidFill>
                  <a:srgbClr val="C00000"/>
                </a:solidFill>
                <a:cs typeface="Ali_K_Alwand" pitchFamily="2" charset="-78"/>
              </a:rPr>
              <a:t>دريَذى</a:t>
            </a:r>
          </a:p>
          <a:p>
            <a:pPr marL="0" indent="0" algn="r" rtl="1">
              <a:buNone/>
            </a:pPr>
            <a:r>
              <a:rPr lang="ar-IQ" sz="2000" dirty="0">
                <a:cs typeface="Ali_K_Samik" pitchFamily="2" charset="-78"/>
              </a:rPr>
              <a:t>فيَربوون                                                                 هةولَدان بؤ بةبيرهاتنةو =  لةبيرضوونةوة</a:t>
            </a:r>
          </a:p>
          <a:p>
            <a:pPr algn="r" rtl="1">
              <a:buFont typeface="Wingdings" panose="05000000000000000000" pitchFamily="2" charset="2"/>
              <a:buChar char="v"/>
            </a:pPr>
            <a:endParaRPr lang="ar-IQ" sz="1800" dirty="0">
              <a:cs typeface="Ali_K_Alwand" pitchFamily="2" charset="-78"/>
            </a:endParaRPr>
          </a:p>
        </p:txBody>
      </p:sp>
      <p:cxnSp>
        <p:nvCxnSpPr>
          <p:cNvPr id="10" name="Straight Arrow Connector 9">
            <a:extLst>
              <a:ext uri="{FF2B5EF4-FFF2-40B4-BE49-F238E27FC236}">
                <a16:creationId xmlns:a16="http://schemas.microsoft.com/office/drawing/2014/main" id="{8FDDBE99-25D5-49AE-A478-2FBC616B4162}"/>
              </a:ext>
            </a:extLst>
          </p:cNvPr>
          <p:cNvCxnSpPr>
            <a:cxnSpLocks/>
          </p:cNvCxnSpPr>
          <p:nvPr/>
        </p:nvCxnSpPr>
        <p:spPr>
          <a:xfrm flipH="1">
            <a:off x="8131126" y="5036234"/>
            <a:ext cx="28979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D88D9E-76E2-45CC-BE9A-4AE98999F993}"/>
              </a:ext>
            </a:extLst>
          </p:cNvPr>
          <p:cNvCxnSpPr>
            <a:cxnSpLocks/>
          </p:cNvCxnSpPr>
          <p:nvPr/>
        </p:nvCxnSpPr>
        <p:spPr>
          <a:xfrm flipH="1" flipV="1">
            <a:off x="6091311" y="4332849"/>
            <a:ext cx="4689" cy="7033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9627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5BA31B6-A6AF-4E37-A1F0-AF2C6F0DFA3E}"/>
              </a:ext>
            </a:extLst>
          </p:cNvPr>
          <p:cNvGraphicFramePr/>
          <p:nvPr>
            <p:extLst>
              <p:ext uri="{D42A27DB-BD31-4B8C-83A1-F6EECF244321}">
                <p14:modId xmlns:p14="http://schemas.microsoft.com/office/powerpoint/2010/main" val="2424888194"/>
              </p:ext>
            </p:extLst>
          </p:nvPr>
        </p:nvGraphicFramePr>
        <p:xfrm>
          <a:off x="140677" y="140678"/>
          <a:ext cx="11873131" cy="6555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6773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052EA-15E7-4706-A471-54125C68E283}"/>
              </a:ext>
            </a:extLst>
          </p:cNvPr>
          <p:cNvSpPr txBox="1"/>
          <p:nvPr/>
        </p:nvSpPr>
        <p:spPr>
          <a:xfrm>
            <a:off x="3049172" y="2734380"/>
            <a:ext cx="6098344" cy="1200329"/>
          </a:xfrm>
          <a:prstGeom prst="rect">
            <a:avLst/>
          </a:prstGeom>
          <a:noFill/>
        </p:spPr>
        <p:txBody>
          <a:bodyPr wrap="square">
            <a:spAutoFit/>
          </a:bodyPr>
          <a:lstStyle/>
          <a:p>
            <a:pPr algn="ctr" rtl="1"/>
            <a:r>
              <a:rPr lang="ar-IQ" sz="7200" b="1" dirty="0">
                <a:ln w="9525">
                  <a:solidFill>
                    <a:schemeClr val="bg1"/>
                  </a:solidFill>
                  <a:prstDash val="solid"/>
                </a:ln>
                <a:effectLst>
                  <a:outerShdw blurRad="12700" dist="38100" dir="2700000" algn="tl" rotWithShape="0">
                    <a:schemeClr val="bg1">
                      <a:lumMod val="50000"/>
                    </a:schemeClr>
                  </a:outerShdw>
                </a:effectLst>
                <a:cs typeface="Ali_K_Samik" pitchFamily="2" charset="-78"/>
              </a:rPr>
              <a:t>كؤتايي</a:t>
            </a:r>
            <a:endParaRPr lang="en-GB" sz="7200" b="1" dirty="0">
              <a:ln w="9525">
                <a:solidFill>
                  <a:schemeClr val="bg1"/>
                </a:solidFill>
                <a:prstDash val="solid"/>
              </a:ln>
              <a:effectLst>
                <a:outerShdw blurRad="12700" dist="38100" dir="2700000" algn="tl" rotWithShape="0">
                  <a:schemeClr val="bg1">
                    <a:lumMod val="50000"/>
                  </a:schemeClr>
                </a:outerShdw>
              </a:effectLst>
              <a:cs typeface="Ali_K_Samik" pitchFamily="2" charset="-78"/>
            </a:endParaRPr>
          </a:p>
        </p:txBody>
      </p:sp>
    </p:spTree>
    <p:extLst>
      <p:ext uri="{BB962C8B-B14F-4D97-AF65-F5344CB8AC3E}">
        <p14:creationId xmlns:p14="http://schemas.microsoft.com/office/powerpoint/2010/main" val="1552833280"/>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Animations_3"/>
</p:tagLst>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383</TotalTime>
  <Words>200</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Ali_K_Samik</vt:lpstr>
      <vt:lpstr>Arial</vt:lpstr>
      <vt:lpstr>Calibri</vt:lpstr>
      <vt:lpstr>Modern Love</vt:lpstr>
      <vt:lpstr>Sakkal Majalla</vt:lpstr>
      <vt:lpstr>The Hand</vt:lpstr>
      <vt:lpstr>Times New Roman</vt:lpstr>
      <vt:lpstr>Wingdings</vt:lpstr>
      <vt:lpstr>SketchyVTI</vt:lpstr>
      <vt:lpstr>بۆ چى زانيارييەكانمان لەبير دەچێتەوە؟ </vt:lpstr>
      <vt:lpstr>لة بيرضوونةوة</vt:lpstr>
      <vt:lpstr>لة بيرضوونةوة تةواوكةر</vt:lpstr>
      <vt:lpstr>جؤرةكانى لة بيرضوونةوة</vt:lpstr>
      <vt:lpstr>كات و لة بيرضوونةوة</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بؤ ضى شتةكانمان لة بير دةضيَتةوة؟ </dc:title>
  <dc:creator>Shelan Gardi</dc:creator>
  <cp:lastModifiedBy>New User</cp:lastModifiedBy>
  <cp:revision>40</cp:revision>
  <dcterms:created xsi:type="dcterms:W3CDTF">2021-04-11T14:31:27Z</dcterms:created>
  <dcterms:modified xsi:type="dcterms:W3CDTF">2023-04-04T20:01:27Z</dcterms:modified>
</cp:coreProperties>
</file>