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DD404DB-6C39-443D-94D0-D2BFED6CC607}" type="datetimeFigureOut">
              <a:rPr lang="ar-IQ" smtClean="0"/>
              <a:t>24/03/1444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97105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DD404DB-6C39-443D-94D0-D2BFED6CC607}" type="datetimeFigureOut">
              <a:rPr lang="ar-IQ" smtClean="0"/>
              <a:t>24/03/1444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270246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DD404DB-6C39-443D-94D0-D2BFED6CC607}" type="datetimeFigureOut">
              <a:rPr lang="ar-IQ" smtClean="0"/>
              <a:t>24/03/1444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252069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DD404DB-6C39-443D-94D0-D2BFED6CC607}" type="datetimeFigureOut">
              <a:rPr lang="ar-IQ" smtClean="0"/>
              <a:t>24/03/1444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346469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404DB-6C39-443D-94D0-D2BFED6CC607}" type="datetimeFigureOut">
              <a:rPr lang="ar-IQ" smtClean="0"/>
              <a:t>24/03/1444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148427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DD404DB-6C39-443D-94D0-D2BFED6CC607}" type="datetimeFigureOut">
              <a:rPr lang="ar-IQ" smtClean="0"/>
              <a:t>24/03/1444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1717661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DD404DB-6C39-443D-94D0-D2BFED6CC607}" type="datetimeFigureOut">
              <a:rPr lang="ar-IQ" smtClean="0"/>
              <a:t>24/03/1444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1851396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DD404DB-6C39-443D-94D0-D2BFED6CC607}" type="datetimeFigureOut">
              <a:rPr lang="ar-IQ" smtClean="0"/>
              <a:t>24/03/1444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264779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404DB-6C39-443D-94D0-D2BFED6CC607}" type="datetimeFigureOut">
              <a:rPr lang="ar-IQ" smtClean="0"/>
              <a:t>24/03/1444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251995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404DB-6C39-443D-94D0-D2BFED6CC607}" type="datetimeFigureOut">
              <a:rPr lang="ar-IQ" smtClean="0"/>
              <a:t>24/03/1444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175961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404DB-6C39-443D-94D0-D2BFED6CC607}" type="datetimeFigureOut">
              <a:rPr lang="ar-IQ" smtClean="0"/>
              <a:t>24/03/1444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FC5A2D4-1A44-44C4-8B92-CFD21CC1189F}" type="slidenum">
              <a:rPr lang="ar-IQ" smtClean="0"/>
              <a:t>‹#›</a:t>
            </a:fld>
            <a:endParaRPr lang="ar-IQ"/>
          </a:p>
        </p:txBody>
      </p:sp>
    </p:spTree>
    <p:extLst>
      <p:ext uri="{BB962C8B-B14F-4D97-AF65-F5344CB8AC3E}">
        <p14:creationId xmlns:p14="http://schemas.microsoft.com/office/powerpoint/2010/main" val="415706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DD404DB-6C39-443D-94D0-D2BFED6CC607}" type="datetimeFigureOut">
              <a:rPr lang="ar-IQ" smtClean="0"/>
              <a:t>24/03/1444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C5A2D4-1A44-44C4-8B92-CFD21CC1189F}" type="slidenum">
              <a:rPr lang="ar-IQ" smtClean="0"/>
              <a:t>‹#›</a:t>
            </a:fld>
            <a:endParaRPr lang="ar-IQ"/>
          </a:p>
        </p:txBody>
      </p:sp>
    </p:spTree>
    <p:extLst>
      <p:ext uri="{BB962C8B-B14F-4D97-AF65-F5344CB8AC3E}">
        <p14:creationId xmlns:p14="http://schemas.microsoft.com/office/powerpoint/2010/main" val="332505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 ضوار ضيَوةى ياساى نيَو دةولَةتى طشتى</a:t>
            </a:r>
            <a:endParaRPr lang="ar-IQ" dirty="0"/>
          </a:p>
        </p:txBody>
      </p:sp>
      <p:sp>
        <p:nvSpPr>
          <p:cNvPr id="3" name="Content Placeholder 2"/>
          <p:cNvSpPr>
            <a:spLocks noGrp="1"/>
          </p:cNvSpPr>
          <p:nvPr>
            <p:ph idx="1"/>
          </p:nvPr>
        </p:nvSpPr>
        <p:spPr/>
        <p:txBody>
          <a:bodyPr>
            <a:normAutofit/>
          </a:bodyPr>
          <a:lstStyle/>
          <a:p>
            <a:pPr marL="0" indent="0">
              <a:buNone/>
            </a:pPr>
            <a:r>
              <a:rPr lang="ar-IQ" dirty="0">
                <a:cs typeface="Ali_K_Sahifa Bold" pitchFamily="2" charset="-78"/>
              </a:rPr>
              <a:t> </a:t>
            </a:r>
            <a:r>
              <a:rPr lang="ar-IQ" dirty="0" smtClean="0">
                <a:cs typeface="Ali_K_Sahifa Bold" pitchFamily="2" charset="-78"/>
              </a:rPr>
              <a:t> </a:t>
            </a:r>
            <a:r>
              <a:rPr lang="ar-IQ" dirty="0" smtClean="0">
                <a:cs typeface="Ali_K_Sahifa Bold" pitchFamily="2" charset="-78"/>
              </a:rPr>
              <a:t>ياساى  نيَو دةولَةتى طشتى ريَساى ياسايةكةى تازةية، لة سةرةتا لة كيشوةرى ئةوروثا دروست بوو لةبةر ئةوة ريَساكانى ئةوروثى ية بؤ ريَك خستنى كيشوةرى ئةوروثا، لةبةر ئةوة زؤر رةخنةى لىَ طيرا ثييَيان ووت ( ياساى مةسيحى) يان ياساى ئةوروثى لة شارستانيةتى رؤذئاوا دروست بوو ، وة زؤر هؤكار هةبوو بؤ ئةم ناوليَنانة :</a:t>
            </a:r>
            <a:endParaRPr lang="ar-IQ" dirty="0" smtClean="0">
              <a:cs typeface="Ali_K_Sahifa Bold" pitchFamily="2" charset="-78"/>
            </a:endParaRPr>
          </a:p>
          <a:p>
            <a:pPr marL="0" indent="0">
              <a:buNone/>
            </a:pPr>
            <a:r>
              <a:rPr lang="ar-IQ" dirty="0" smtClean="0">
                <a:cs typeface="Ali_K_Sahifa Bold" pitchFamily="2" charset="-78"/>
              </a:rPr>
              <a:t>1- </a:t>
            </a:r>
            <a:r>
              <a:rPr lang="ar-IQ" dirty="0" smtClean="0">
                <a:cs typeface="Ali_K_Sahifa Bold" pitchFamily="2" charset="-78"/>
              </a:rPr>
              <a:t>كؤمةلَطاى ئةوروثى زؤر داخراو بوو .</a:t>
            </a:r>
          </a:p>
          <a:p>
            <a:pPr marL="0" indent="0">
              <a:buNone/>
            </a:pPr>
            <a:r>
              <a:rPr lang="ar-IQ" dirty="0" smtClean="0">
                <a:cs typeface="Ali_K_Sahifa Bold" pitchFamily="2" charset="-78"/>
              </a:rPr>
              <a:t>2- ثةيوةندى ئةوروثا تةنها لةطةلَ دةولَةتة ئةوروثيةكان بوو . </a:t>
            </a:r>
            <a:r>
              <a:rPr lang="ar-IQ" dirty="0" smtClean="0">
                <a:cs typeface="Ali_K_Sahifa Bold" pitchFamily="2" charset="-78"/>
              </a:rPr>
              <a:t>    </a:t>
            </a:r>
            <a:endParaRPr lang="ar-IQ" dirty="0"/>
          </a:p>
        </p:txBody>
      </p:sp>
    </p:spTree>
    <p:extLst>
      <p:ext uri="{BB962C8B-B14F-4D97-AF65-F5344CB8AC3E}">
        <p14:creationId xmlns:p14="http://schemas.microsoft.com/office/powerpoint/2010/main" val="124463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ضوار ضيَوةى ياساى نيَو دةولَةتى طشتى</a:t>
            </a:r>
            <a:endParaRPr lang="ar-IQ" dirty="0"/>
          </a:p>
        </p:txBody>
      </p:sp>
      <p:sp>
        <p:nvSpPr>
          <p:cNvPr id="3" name="Content Placeholder 2"/>
          <p:cNvSpPr>
            <a:spLocks noGrp="1"/>
          </p:cNvSpPr>
          <p:nvPr>
            <p:ph idx="1"/>
          </p:nvPr>
        </p:nvSpPr>
        <p:spPr/>
        <p:txBody>
          <a:bodyPr>
            <a:normAutofit fontScale="92500"/>
          </a:bodyPr>
          <a:lstStyle/>
          <a:p>
            <a:r>
              <a:rPr lang="ar-IQ" dirty="0" smtClean="0">
                <a:cs typeface="Ali_K_Sahifa Bold" pitchFamily="2" charset="-78"/>
              </a:rPr>
              <a:t>3- هيض ثةيوةندييةكى ئابوورى بةهيَز نةبوو لة نيَوان وولاَتانى ئةوروثا .   </a:t>
            </a:r>
          </a:p>
          <a:p>
            <a:r>
              <a:rPr lang="ar-IQ" dirty="0" smtClean="0">
                <a:cs typeface="Ali_K_Sahifa Bold" pitchFamily="2" charset="-78"/>
              </a:rPr>
              <a:t>4-  زانا و فقهائي بةناوبانطةكانى ياساى نيَو دةولَةتى طشتى ئةوروثى بوون، ثيَيان دةوترا ( باوكةكانى ياساى نيَو دةولَةتى ) ، لةوانة ( ظيتؤريا ، وسواريز ، وجؤرسيؤس، و فاتيَل)  .     </a:t>
            </a:r>
            <a:endParaRPr lang="ar-IQ" dirty="0" smtClean="0"/>
          </a:p>
          <a:p>
            <a:r>
              <a:rPr lang="ar-IQ" dirty="0" smtClean="0">
                <a:cs typeface="Ali_K_Sahifa Bold" pitchFamily="2" charset="-78"/>
              </a:rPr>
              <a:t> 5- دروست بوونى ريَكخراوى نيَو دةولَةتى لةسةردةمى هاوضةرخ بةشيَوازى مةسيحى ئامانجى ضارةسةركردنى كيَشةكانة بة شيَوازى ئاشتيانة .  </a:t>
            </a:r>
            <a:endParaRPr lang="ar-IQ" dirty="0" smtClean="0"/>
          </a:p>
          <a:p>
            <a:r>
              <a:rPr lang="ar-IQ" dirty="0" smtClean="0"/>
              <a:t> </a:t>
            </a:r>
            <a:endParaRPr lang="ar-IQ" dirty="0"/>
          </a:p>
        </p:txBody>
      </p:sp>
    </p:spTree>
    <p:extLst>
      <p:ext uri="{BB962C8B-B14F-4D97-AF65-F5344CB8AC3E}">
        <p14:creationId xmlns:p14="http://schemas.microsoft.com/office/powerpoint/2010/main" val="378735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ضوار ضيَوةى ياساى نيَو دةولَةتى طشتى</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 هةنديَك لة زاناكانى رؤذ ئاوا لة سةدةى ضواردةهةم طرنطيان بة ريَكخستنى نيَو دةولَةتى دا ، زؤر ثيَشنيازو ثرؤذةيان ثيَش كةش كرد بؤ دروست بوونى ريَكخراوى نيَو دةولَةتى لة ئةوروثا ، لةوانة :</a:t>
            </a:r>
          </a:p>
          <a:p>
            <a:r>
              <a:rPr lang="ar-IQ" dirty="0" smtClean="0">
                <a:cs typeface="Ali_K_Sahifa Bold" pitchFamily="2" charset="-78"/>
              </a:rPr>
              <a:t>1-  ثرؤذةى ثاريَزةرى و بيركةرةوةى سياسى فةرنسى ( بير دوبوا) لة سالَى 1305 ، ئاماذةى بة كؤمةلَةى نةتةوة ئةوروثيةكانى كرد بؤ دروست بوونى ثيَكةوة ذيانى ئاشتيانة لة ئةوروثا .</a:t>
            </a:r>
            <a:endParaRPr lang="ar-IQ" dirty="0"/>
          </a:p>
        </p:txBody>
      </p:sp>
    </p:spTree>
    <p:extLst>
      <p:ext uri="{BB962C8B-B14F-4D97-AF65-F5344CB8AC3E}">
        <p14:creationId xmlns:p14="http://schemas.microsoft.com/office/powerpoint/2010/main" val="2412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ضوار ضيَوةى ياساى نيَو دةولَةتى طشتى</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2-  ثرؤذةى وةزيرى فةرةنسى (سولى) لة سالَى 1634 ، تايبةتة بة دروست بوونى ريَكخراوى يةكطرتوو ثيَك ديَت لة دةولَةتة ئةوروثيةكان.</a:t>
            </a:r>
          </a:p>
          <a:p>
            <a:r>
              <a:rPr lang="ar-IQ" dirty="0" smtClean="0">
                <a:cs typeface="Ali_K_Sahifa Bold" pitchFamily="2" charset="-78"/>
              </a:rPr>
              <a:t>3-  قةشة ( ئةمريك كؤرسي) ، ثرؤذةكةى تايبةت بوو بة لىَ بووردنى ئايينى، باسى يةكطرتنى نيَو دةولَةتى دةكا بؤ هةموو دةولَةتةكانى جيهان لةسةر بنةماى ئاينى. </a:t>
            </a:r>
            <a:endParaRPr lang="ar-IQ" dirty="0"/>
          </a:p>
        </p:txBody>
      </p:sp>
    </p:spTree>
    <p:extLst>
      <p:ext uri="{BB962C8B-B14F-4D97-AF65-F5344CB8AC3E}">
        <p14:creationId xmlns:p14="http://schemas.microsoft.com/office/powerpoint/2010/main" val="2728240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ضوار ضيَوةى ياساى نيَو دةولَةتى طشتى</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4-  ثرؤذةى قةشة ( وليام بن ) سالَى 1694 ، باسى بيرؤكةى ( طريَبةستى كؤمةلاَيةتى ) زاناى فةرةنسى رؤسؤ.</a:t>
            </a:r>
          </a:p>
          <a:p>
            <a:r>
              <a:rPr lang="ar-IQ" dirty="0" smtClean="0">
                <a:cs typeface="Ali_K_Sahifa Bold" pitchFamily="2" charset="-78"/>
              </a:rPr>
              <a:t>5- ثرؤذةى فةيلةسوفى ئينطليزى (بنتام) ، كة تايبةت بوو بة ريَكخستنى نيَو دةولَةتى لةسةر بنةماى كةم كردنةوةى ضةك لة هةموو دةولَةتةكان ، وة نةمانى هيَزى داطيركةر.  </a:t>
            </a:r>
            <a:r>
              <a:rPr lang="ar-IQ" dirty="0" smtClean="0">
                <a:cs typeface="Ali_K_Sahifa Bold" pitchFamily="2" charset="-78"/>
              </a:rPr>
              <a:t> </a:t>
            </a:r>
            <a:endParaRPr lang="ar-IQ" dirty="0"/>
          </a:p>
        </p:txBody>
      </p:sp>
    </p:spTree>
    <p:extLst>
      <p:ext uri="{BB962C8B-B14F-4D97-AF65-F5344CB8AC3E}">
        <p14:creationId xmlns:p14="http://schemas.microsoft.com/office/powerpoint/2010/main" val="27363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Sahifa Bold" pitchFamily="2" charset="-78"/>
              </a:rPr>
              <a:t>ضوار ضيَوةى ياساى نيَو دةولَةتى طشتى</a:t>
            </a:r>
            <a:endParaRPr lang="ar-IQ" dirty="0"/>
          </a:p>
        </p:txBody>
      </p:sp>
      <p:sp>
        <p:nvSpPr>
          <p:cNvPr id="3" name="Content Placeholder 2"/>
          <p:cNvSpPr>
            <a:spLocks noGrp="1"/>
          </p:cNvSpPr>
          <p:nvPr>
            <p:ph idx="1"/>
          </p:nvPr>
        </p:nvSpPr>
        <p:spPr/>
        <p:txBody>
          <a:bodyPr/>
          <a:lstStyle/>
          <a:p>
            <a:r>
              <a:rPr lang="ar-IQ" dirty="0" smtClean="0">
                <a:cs typeface="Ali_K_Sahifa Bold" pitchFamily="2" charset="-78"/>
              </a:rPr>
              <a:t>6- ياساى نيَو دةولَةتى ياساييَكى نيَو دةولَةتى ية ، لةسةرةتاى سةدةى هةذدةهةم ضوارضيَوةكةى فراوان بوو هةموو جيهانى طرتةوة ، وة زؤر رووداوى نيَو دةولَةتى هةبوو بؤ ئةم بابةتة :</a:t>
            </a:r>
          </a:p>
          <a:p>
            <a:r>
              <a:rPr lang="ar-IQ" dirty="0" smtClean="0">
                <a:cs typeface="Ali_K_Sahifa Bold" pitchFamily="2" charset="-78"/>
              </a:rPr>
              <a:t>1- ثةيماننامةى ئاشتى ثاريس (ظرساى ).</a:t>
            </a:r>
          </a:p>
          <a:p>
            <a:r>
              <a:rPr lang="ar-IQ" dirty="0" smtClean="0">
                <a:cs typeface="Ali_K_Sahifa Bold" pitchFamily="2" charset="-78"/>
              </a:rPr>
              <a:t>2- ثةيماننامةى ئاشتى لاهاى 1899- 1907.</a:t>
            </a:r>
          </a:p>
          <a:p>
            <a:r>
              <a:rPr lang="ar-IQ" smtClean="0">
                <a:cs typeface="Ali_K_Sahifa Bold" pitchFamily="2" charset="-78"/>
              </a:rPr>
              <a:t>3-دروست بوونى ريَكخراوى نيَو دةولَةتى .</a:t>
            </a:r>
            <a:r>
              <a:rPr lang="ar-IQ" smtClean="0">
                <a:cs typeface="Ali_K_Sahifa Bold" pitchFamily="2" charset="-78"/>
              </a:rPr>
              <a:t>  </a:t>
            </a:r>
            <a:endParaRPr lang="ar-IQ" dirty="0"/>
          </a:p>
        </p:txBody>
      </p:sp>
    </p:spTree>
    <p:extLst>
      <p:ext uri="{BB962C8B-B14F-4D97-AF65-F5344CB8AC3E}">
        <p14:creationId xmlns:p14="http://schemas.microsoft.com/office/powerpoint/2010/main" val="1242332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384</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ضوار ضيَوةى ياساى نيَو دةولَةتى طشتى</vt:lpstr>
      <vt:lpstr>ضوار ضيَوةى ياساى نيَو دةولَةتى طشتى</vt:lpstr>
      <vt:lpstr>ضوار ضيَوةى ياساى نيَو دةولَةتى طشتى</vt:lpstr>
      <vt:lpstr>ضوار ضيَوةى ياساى نيَو دةولَةتى طشتى</vt:lpstr>
      <vt:lpstr>ضوار ضيَوةى ياساى نيَو دةولَةتى طشتى</vt:lpstr>
      <vt:lpstr>ضوار ضيَوةى ياساى نيَو دةولَةتى طشتى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ضوار ضيَوةى ياساى نيَو دةولَةتى طشتى</dc:title>
  <dc:creator>dell</dc:creator>
  <cp:lastModifiedBy>dell</cp:lastModifiedBy>
  <cp:revision>14</cp:revision>
  <dcterms:created xsi:type="dcterms:W3CDTF">2022-10-19T11:37:13Z</dcterms:created>
  <dcterms:modified xsi:type="dcterms:W3CDTF">2022-10-19T13:15:20Z</dcterms:modified>
</cp:coreProperties>
</file>