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EAAB64F-8096-4E8B-A94A-ADD8249A06D9}" type="datetimeFigureOut">
              <a:rPr lang="ar-IQ" smtClean="0"/>
              <a:t>10/03/1444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936F9E2-543C-4E44-8A2F-E78F1F3FEB70}" type="slidenum">
              <a:rPr lang="ar-IQ" smtClean="0"/>
              <a:t>‹#›</a:t>
            </a:fld>
            <a:endParaRPr lang="ar-IQ"/>
          </a:p>
        </p:txBody>
      </p:sp>
    </p:spTree>
    <p:extLst>
      <p:ext uri="{BB962C8B-B14F-4D97-AF65-F5344CB8AC3E}">
        <p14:creationId xmlns:p14="http://schemas.microsoft.com/office/powerpoint/2010/main" val="2116283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EAAB64F-8096-4E8B-A94A-ADD8249A06D9}" type="datetimeFigureOut">
              <a:rPr lang="ar-IQ" smtClean="0"/>
              <a:t>10/03/1444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936F9E2-543C-4E44-8A2F-E78F1F3FEB70}" type="slidenum">
              <a:rPr lang="ar-IQ" smtClean="0"/>
              <a:t>‹#›</a:t>
            </a:fld>
            <a:endParaRPr lang="ar-IQ"/>
          </a:p>
        </p:txBody>
      </p:sp>
    </p:spTree>
    <p:extLst>
      <p:ext uri="{BB962C8B-B14F-4D97-AF65-F5344CB8AC3E}">
        <p14:creationId xmlns:p14="http://schemas.microsoft.com/office/powerpoint/2010/main" val="2657925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EAAB64F-8096-4E8B-A94A-ADD8249A06D9}" type="datetimeFigureOut">
              <a:rPr lang="ar-IQ" smtClean="0"/>
              <a:t>10/03/1444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936F9E2-543C-4E44-8A2F-E78F1F3FEB70}" type="slidenum">
              <a:rPr lang="ar-IQ" smtClean="0"/>
              <a:t>‹#›</a:t>
            </a:fld>
            <a:endParaRPr lang="ar-IQ"/>
          </a:p>
        </p:txBody>
      </p:sp>
    </p:spTree>
    <p:extLst>
      <p:ext uri="{BB962C8B-B14F-4D97-AF65-F5344CB8AC3E}">
        <p14:creationId xmlns:p14="http://schemas.microsoft.com/office/powerpoint/2010/main" val="2300521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EAAB64F-8096-4E8B-A94A-ADD8249A06D9}" type="datetimeFigureOut">
              <a:rPr lang="ar-IQ" smtClean="0"/>
              <a:t>10/03/1444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936F9E2-543C-4E44-8A2F-E78F1F3FEB70}" type="slidenum">
              <a:rPr lang="ar-IQ" smtClean="0"/>
              <a:t>‹#›</a:t>
            </a:fld>
            <a:endParaRPr lang="ar-IQ"/>
          </a:p>
        </p:txBody>
      </p:sp>
    </p:spTree>
    <p:extLst>
      <p:ext uri="{BB962C8B-B14F-4D97-AF65-F5344CB8AC3E}">
        <p14:creationId xmlns:p14="http://schemas.microsoft.com/office/powerpoint/2010/main" val="1939625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AB64F-8096-4E8B-A94A-ADD8249A06D9}" type="datetimeFigureOut">
              <a:rPr lang="ar-IQ" smtClean="0"/>
              <a:t>10/03/1444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936F9E2-543C-4E44-8A2F-E78F1F3FEB70}" type="slidenum">
              <a:rPr lang="ar-IQ" smtClean="0"/>
              <a:t>‹#›</a:t>
            </a:fld>
            <a:endParaRPr lang="ar-IQ"/>
          </a:p>
        </p:txBody>
      </p:sp>
    </p:spTree>
    <p:extLst>
      <p:ext uri="{BB962C8B-B14F-4D97-AF65-F5344CB8AC3E}">
        <p14:creationId xmlns:p14="http://schemas.microsoft.com/office/powerpoint/2010/main" val="315931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EAAB64F-8096-4E8B-A94A-ADD8249A06D9}" type="datetimeFigureOut">
              <a:rPr lang="ar-IQ" smtClean="0"/>
              <a:t>10/03/1444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936F9E2-543C-4E44-8A2F-E78F1F3FEB70}" type="slidenum">
              <a:rPr lang="ar-IQ" smtClean="0"/>
              <a:t>‹#›</a:t>
            </a:fld>
            <a:endParaRPr lang="ar-IQ"/>
          </a:p>
        </p:txBody>
      </p:sp>
    </p:spTree>
    <p:extLst>
      <p:ext uri="{BB962C8B-B14F-4D97-AF65-F5344CB8AC3E}">
        <p14:creationId xmlns:p14="http://schemas.microsoft.com/office/powerpoint/2010/main" val="3127370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EAAB64F-8096-4E8B-A94A-ADD8249A06D9}" type="datetimeFigureOut">
              <a:rPr lang="ar-IQ" smtClean="0"/>
              <a:t>10/03/1444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936F9E2-543C-4E44-8A2F-E78F1F3FEB70}" type="slidenum">
              <a:rPr lang="ar-IQ" smtClean="0"/>
              <a:t>‹#›</a:t>
            </a:fld>
            <a:endParaRPr lang="ar-IQ"/>
          </a:p>
        </p:txBody>
      </p:sp>
    </p:spTree>
    <p:extLst>
      <p:ext uri="{BB962C8B-B14F-4D97-AF65-F5344CB8AC3E}">
        <p14:creationId xmlns:p14="http://schemas.microsoft.com/office/powerpoint/2010/main" val="390491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EAAB64F-8096-4E8B-A94A-ADD8249A06D9}" type="datetimeFigureOut">
              <a:rPr lang="ar-IQ" smtClean="0"/>
              <a:t>10/03/1444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936F9E2-543C-4E44-8A2F-E78F1F3FEB70}" type="slidenum">
              <a:rPr lang="ar-IQ" smtClean="0"/>
              <a:t>‹#›</a:t>
            </a:fld>
            <a:endParaRPr lang="ar-IQ"/>
          </a:p>
        </p:txBody>
      </p:sp>
    </p:spTree>
    <p:extLst>
      <p:ext uri="{BB962C8B-B14F-4D97-AF65-F5344CB8AC3E}">
        <p14:creationId xmlns:p14="http://schemas.microsoft.com/office/powerpoint/2010/main" val="96063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AB64F-8096-4E8B-A94A-ADD8249A06D9}" type="datetimeFigureOut">
              <a:rPr lang="ar-IQ" smtClean="0"/>
              <a:t>10/03/1444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936F9E2-543C-4E44-8A2F-E78F1F3FEB70}" type="slidenum">
              <a:rPr lang="ar-IQ" smtClean="0"/>
              <a:t>‹#›</a:t>
            </a:fld>
            <a:endParaRPr lang="ar-IQ"/>
          </a:p>
        </p:txBody>
      </p:sp>
    </p:spTree>
    <p:extLst>
      <p:ext uri="{BB962C8B-B14F-4D97-AF65-F5344CB8AC3E}">
        <p14:creationId xmlns:p14="http://schemas.microsoft.com/office/powerpoint/2010/main" val="4230512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AB64F-8096-4E8B-A94A-ADD8249A06D9}" type="datetimeFigureOut">
              <a:rPr lang="ar-IQ" smtClean="0"/>
              <a:t>10/03/1444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936F9E2-543C-4E44-8A2F-E78F1F3FEB70}" type="slidenum">
              <a:rPr lang="ar-IQ" smtClean="0"/>
              <a:t>‹#›</a:t>
            </a:fld>
            <a:endParaRPr lang="ar-IQ"/>
          </a:p>
        </p:txBody>
      </p:sp>
    </p:spTree>
    <p:extLst>
      <p:ext uri="{BB962C8B-B14F-4D97-AF65-F5344CB8AC3E}">
        <p14:creationId xmlns:p14="http://schemas.microsoft.com/office/powerpoint/2010/main" val="2204749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AB64F-8096-4E8B-A94A-ADD8249A06D9}" type="datetimeFigureOut">
              <a:rPr lang="ar-IQ" smtClean="0"/>
              <a:t>10/03/1444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936F9E2-543C-4E44-8A2F-E78F1F3FEB70}" type="slidenum">
              <a:rPr lang="ar-IQ" smtClean="0"/>
              <a:t>‹#›</a:t>
            </a:fld>
            <a:endParaRPr lang="ar-IQ"/>
          </a:p>
        </p:txBody>
      </p:sp>
    </p:spTree>
    <p:extLst>
      <p:ext uri="{BB962C8B-B14F-4D97-AF65-F5344CB8AC3E}">
        <p14:creationId xmlns:p14="http://schemas.microsoft.com/office/powerpoint/2010/main" val="349367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EAAB64F-8096-4E8B-A94A-ADD8249A06D9}" type="datetimeFigureOut">
              <a:rPr lang="ar-IQ" smtClean="0"/>
              <a:t>10/03/1444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936F9E2-543C-4E44-8A2F-E78F1F3FEB70}" type="slidenum">
              <a:rPr lang="ar-IQ" smtClean="0"/>
              <a:t>‹#›</a:t>
            </a:fld>
            <a:endParaRPr lang="ar-IQ"/>
          </a:p>
        </p:txBody>
      </p:sp>
    </p:spTree>
    <p:extLst>
      <p:ext uri="{BB962C8B-B14F-4D97-AF65-F5344CB8AC3E}">
        <p14:creationId xmlns:p14="http://schemas.microsoft.com/office/powerpoint/2010/main" val="1240792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4000" dirty="0" smtClean="0">
                <a:cs typeface="Ali_K_Sahifa Bold" pitchFamily="2" charset="-78"/>
              </a:rPr>
              <a:t>ثةيوةندى نيَوان ياساى نيَو دةولَةتى طشتى و ياساى ناوخؤ</a:t>
            </a:r>
            <a:endParaRPr lang="ar-IQ" sz="4000" dirty="0"/>
          </a:p>
        </p:txBody>
      </p:sp>
      <p:sp>
        <p:nvSpPr>
          <p:cNvPr id="3" name="Content Placeholder 2"/>
          <p:cNvSpPr>
            <a:spLocks noGrp="1"/>
          </p:cNvSpPr>
          <p:nvPr>
            <p:ph idx="1"/>
          </p:nvPr>
        </p:nvSpPr>
        <p:spPr/>
        <p:txBody>
          <a:bodyPr>
            <a:normAutofit/>
          </a:bodyPr>
          <a:lstStyle/>
          <a:p>
            <a:r>
              <a:rPr lang="ar-IQ" dirty="0" smtClean="0">
                <a:cs typeface="Ali_K_Sahifa Bold" pitchFamily="2" charset="-78"/>
              </a:rPr>
              <a:t>1- تيؤرى يةكطرتنى دوو ياسا</a:t>
            </a:r>
          </a:p>
          <a:p>
            <a:r>
              <a:rPr lang="ar-IQ" dirty="0" smtClean="0">
                <a:cs typeface="Ali_K_Sahifa Bold" pitchFamily="2" charset="-78"/>
              </a:rPr>
              <a:t>زاناى ئةم تيؤرة فقيهى ئةلمانى ( كلسن) ثىَ واية هةردوو ياسا ( ياساى نيَو دةولَةتى طشتى و ياساى ناوخؤ ) لة بنةمادا يةك سيستةمى ياسايين وة نابيَت بةش بةشيان بكةين يان دووريان بكةينةوة لة يةكتر، ياساى نيَو دةولَةتى لقيَكة لة لقةكانى ياساى ناوخؤ لة دةولَةت كة طرنطى دةدات بة ثةيوةنديية نيَو دةولَةتى.  </a:t>
            </a:r>
            <a:endParaRPr lang="ar-IQ" dirty="0">
              <a:cs typeface="Ali_K_Sahifa Bold" pitchFamily="2" charset="-78"/>
            </a:endParaRPr>
          </a:p>
        </p:txBody>
      </p:sp>
    </p:spTree>
    <p:extLst>
      <p:ext uri="{BB962C8B-B14F-4D97-AF65-F5344CB8AC3E}">
        <p14:creationId xmlns:p14="http://schemas.microsoft.com/office/powerpoint/2010/main" val="2299750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Sahifa Bold" pitchFamily="2" charset="-78"/>
              </a:rPr>
              <a:t>2- تيؤرى </a:t>
            </a:r>
            <a:r>
              <a:rPr lang="ar-IQ" dirty="0">
                <a:cs typeface="Ali_K_Sahifa Bold" pitchFamily="2" charset="-78"/>
              </a:rPr>
              <a:t>سةربةخؤى هةردوو ياسا</a:t>
            </a:r>
            <a:endParaRPr lang="ar-IQ" dirty="0"/>
          </a:p>
        </p:txBody>
      </p:sp>
      <p:sp>
        <p:nvSpPr>
          <p:cNvPr id="3" name="Content Placeholder 2"/>
          <p:cNvSpPr>
            <a:spLocks noGrp="1"/>
          </p:cNvSpPr>
          <p:nvPr>
            <p:ph idx="1"/>
          </p:nvPr>
        </p:nvSpPr>
        <p:spPr/>
        <p:txBody>
          <a:bodyPr/>
          <a:lstStyle/>
          <a:p>
            <a:r>
              <a:rPr lang="ar-IQ" dirty="0" smtClean="0">
                <a:cs typeface="Ali_K_Sahifa Bold" pitchFamily="2" charset="-78"/>
              </a:rPr>
              <a:t>3- جياوازى نيَوان سيستةمى ياساى لة نيَوان دوو ياسا هؤيةكةى جياوازى لة تايبةتمةندى كةمةلَطاى نيَو دةولَةتى لة كؤمةلَطاى ناوخؤية .</a:t>
            </a:r>
          </a:p>
          <a:p>
            <a:r>
              <a:rPr lang="ar-IQ" dirty="0" smtClean="0">
                <a:cs typeface="Ali_K_Sahifa Bold" pitchFamily="2" charset="-78"/>
              </a:rPr>
              <a:t>4- لة هةنديَك حالةت ريَساى ياساى نيَو دةولَةتى راستةوخؤ لة ناوخؤى دةولَةت جىَ بة جىَ دةبيَت.</a:t>
            </a:r>
          </a:p>
          <a:p>
            <a:r>
              <a:rPr lang="ar-IQ" dirty="0" smtClean="0">
                <a:cs typeface="Ali_K_Sahifa Bold" pitchFamily="2" charset="-78"/>
              </a:rPr>
              <a:t>5- هةنديَك جار كيَشة دروست دةبيَت لة نيَوان ياساى نيَو دةولَةتى و ياساى ناوخؤ.</a:t>
            </a:r>
          </a:p>
          <a:p>
            <a:r>
              <a:rPr lang="ar-IQ" dirty="0" smtClean="0">
                <a:cs typeface="Ali_K_Sahifa Bold" pitchFamily="2" charset="-78"/>
              </a:rPr>
              <a:t> </a:t>
            </a:r>
            <a:endParaRPr lang="ar-IQ" dirty="0">
              <a:cs typeface="Ali_K_Sahifa Bold" pitchFamily="2" charset="-78"/>
            </a:endParaRPr>
          </a:p>
        </p:txBody>
      </p:sp>
    </p:spTree>
    <p:extLst>
      <p:ext uri="{BB962C8B-B14F-4D97-AF65-F5344CB8AC3E}">
        <p14:creationId xmlns:p14="http://schemas.microsoft.com/office/powerpoint/2010/main" val="4173765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3- </a:t>
            </a:r>
            <a:r>
              <a:rPr lang="ar-IQ" sz="4000" dirty="0" smtClean="0">
                <a:cs typeface="Ali_K_Sahifa Bold" pitchFamily="2" charset="-78"/>
              </a:rPr>
              <a:t>ثةيوةندى دروست لة نيَوان هةردوو ياسا </a:t>
            </a:r>
            <a:endParaRPr lang="ar-IQ" dirty="0"/>
          </a:p>
        </p:txBody>
      </p:sp>
      <p:sp>
        <p:nvSpPr>
          <p:cNvPr id="3" name="Content Placeholder 2"/>
          <p:cNvSpPr>
            <a:spLocks noGrp="1"/>
          </p:cNvSpPr>
          <p:nvPr>
            <p:ph idx="1"/>
          </p:nvPr>
        </p:nvSpPr>
        <p:spPr/>
        <p:txBody>
          <a:bodyPr>
            <a:normAutofit lnSpcReduction="10000"/>
          </a:bodyPr>
          <a:lstStyle/>
          <a:p>
            <a:pPr marL="0" indent="0">
              <a:buNone/>
            </a:pPr>
            <a:r>
              <a:rPr lang="ar-IQ" dirty="0" smtClean="0">
                <a:cs typeface="Ali_K_Sahifa Bold" pitchFamily="2" charset="-78"/>
              </a:rPr>
              <a:t>لة رِاستى دا ثةيوةندى نيَوان هةردوو ياسا ئةوة رِوون دةكاتةوة كة ثةيوةندى راِستى نيَوانيان ئةوةية كة تةواو يةكطرتوو نين ، وة هةروةها تةواو سةربةخؤ نين ، بةلَكو هةردوو ياسا تايبةتن و شيَويَنى تايبةتيان هةية لؤ جىَ بة جىَ كردن ، بةلاَم لة كاتى روودانى كيَشة لة نيَوانيان بةرزى بؤ ياساى نيَو دةولَةتى ية ، وة بةلَطةش بؤ سةلماندنى راِستى ئةم بابةتة ئةمانةن :</a:t>
            </a:r>
          </a:p>
          <a:p>
            <a:pPr marL="0" indent="0">
              <a:buNone/>
            </a:pPr>
            <a:r>
              <a:rPr lang="ar-IQ" dirty="0" smtClean="0">
                <a:cs typeface="Ali_K_Sahifa Bold" pitchFamily="2" charset="-78"/>
              </a:rPr>
              <a:t>1- كارثىَ كردنى دةولَةتان لة كةمةلَطاى نيَو دةولَةتى : دةولَةتان لة ثةيوةندى نيَو دةولَةتى ياساى نيَو دةولَةتى بةرزتر دادةنيَن لة ياساى ناوخؤ.    </a:t>
            </a:r>
            <a:endParaRPr lang="ar-IQ" dirty="0">
              <a:cs typeface="Ali_K_Sahifa Bold" pitchFamily="2" charset="-78"/>
            </a:endParaRPr>
          </a:p>
        </p:txBody>
      </p:sp>
    </p:spTree>
    <p:extLst>
      <p:ext uri="{BB962C8B-B14F-4D97-AF65-F5344CB8AC3E}">
        <p14:creationId xmlns:p14="http://schemas.microsoft.com/office/powerpoint/2010/main" val="2898656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3-</a:t>
            </a:r>
            <a:r>
              <a:rPr lang="ar-IQ" dirty="0">
                <a:cs typeface="Ali_K_Sahifa Bold" pitchFamily="2" charset="-78"/>
              </a:rPr>
              <a:t> ثةيوةندى دروست لة نيَوان هةردوو ياسا</a:t>
            </a:r>
            <a:endParaRPr lang="ar-IQ" dirty="0"/>
          </a:p>
        </p:txBody>
      </p:sp>
      <p:sp>
        <p:nvSpPr>
          <p:cNvPr id="3" name="Content Placeholder 2"/>
          <p:cNvSpPr>
            <a:spLocks noGrp="1"/>
          </p:cNvSpPr>
          <p:nvPr>
            <p:ph idx="1"/>
          </p:nvPr>
        </p:nvSpPr>
        <p:spPr/>
        <p:txBody>
          <a:bodyPr>
            <a:normAutofit lnSpcReduction="10000"/>
          </a:bodyPr>
          <a:lstStyle/>
          <a:p>
            <a:r>
              <a:rPr lang="ar-IQ" dirty="0" smtClean="0"/>
              <a:t>2- </a:t>
            </a:r>
            <a:r>
              <a:rPr lang="ar-IQ" dirty="0" smtClean="0">
                <a:cs typeface="Ali_K_Sahifa Bold" pitchFamily="2" charset="-78"/>
              </a:rPr>
              <a:t>ئةحكامى دادطا : دادطاى نيَو دةولَةتى لة زؤربةى زؤرى ئةحكامةكان ياساى نيَو دةولَةتى بةرزتر دادةنيَن لة ياساى ناوخؤ.</a:t>
            </a:r>
          </a:p>
          <a:p>
            <a:r>
              <a:rPr lang="ar-IQ" dirty="0" smtClean="0">
                <a:cs typeface="Ali_K_Sahifa Bold" pitchFamily="2" charset="-78"/>
              </a:rPr>
              <a:t>3- دةقى دةستوورى: زؤربةى زؤرى دةستوورى وولاَتان ياساى نيَو دةولَةتى بةرزتر دادةنيَت لة ياساى ناوخؤ، لةوانة:</a:t>
            </a:r>
          </a:p>
          <a:p>
            <a:r>
              <a:rPr lang="ar-IQ" dirty="0" smtClean="0">
                <a:cs typeface="Ali_K_Sahifa Bold" pitchFamily="2" charset="-78"/>
              </a:rPr>
              <a:t>أ- ئاطاداركردن بةشيَوةيةكى طشتى لةريَطاى دةستوور كة ياساى ناوخؤ ثابةندة بة ياساى نيَو دةولَةتى وةكو دةستوورى فةرةنسى سالَى 1946. </a:t>
            </a:r>
            <a:endParaRPr lang="ar-IQ" dirty="0"/>
          </a:p>
        </p:txBody>
      </p:sp>
    </p:spTree>
    <p:extLst>
      <p:ext uri="{BB962C8B-B14F-4D97-AF65-F5344CB8AC3E}">
        <p14:creationId xmlns:p14="http://schemas.microsoft.com/office/powerpoint/2010/main" val="1815972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3-</a:t>
            </a:r>
            <a:r>
              <a:rPr lang="ar-IQ" dirty="0">
                <a:cs typeface="Ali_K_Sahifa Bold" pitchFamily="2" charset="-78"/>
              </a:rPr>
              <a:t> ثةيوةندى دروست لة نيَوان هةردوو ياسا</a:t>
            </a:r>
            <a:endParaRPr lang="ar-IQ" dirty="0"/>
          </a:p>
        </p:txBody>
      </p:sp>
      <p:sp>
        <p:nvSpPr>
          <p:cNvPr id="3" name="Content Placeholder 2"/>
          <p:cNvSpPr>
            <a:spLocks noGrp="1"/>
          </p:cNvSpPr>
          <p:nvPr>
            <p:ph idx="1"/>
          </p:nvPr>
        </p:nvSpPr>
        <p:spPr/>
        <p:txBody>
          <a:bodyPr/>
          <a:lstStyle/>
          <a:p>
            <a:r>
              <a:rPr lang="ar-IQ" dirty="0" smtClean="0"/>
              <a:t>ب- </a:t>
            </a:r>
            <a:r>
              <a:rPr lang="ar-IQ" dirty="0" smtClean="0">
                <a:cs typeface="Ali_K_Sahifa Bold" pitchFamily="2" charset="-78"/>
              </a:rPr>
              <a:t>ثابةندبوونى دةولَةت بة ثرةنسيثةكانى ياساى نيَو دةولَةتى و ئةركةكانى نيَو دةولَةتى ، بؤ نموونة دةستوورى عيَراق سالَى 2005، لة ماددة 8 هاتووة (( لة عيَراق رِةضاوى ثةرةنسيثى ريَزطرتن لة دراوسىَ دةكريَت ، وة نابيَت دةست لة كاروبارى ناوخؤى هيض وولاَتيَك وةربدريَت، وة كيَشةكان بة شيَوازى ئاشتى يانة ضارةسةر بكريَت، وة ثةيوةندييةكان لةسةر بنةماى بةرذةوةندى هاوبةش و  مامةلَةكردنى هاوتاو ، ريَزطرتن لة ئةركةكانى نيَو دةولَةتى دةبيَت.))</a:t>
            </a:r>
            <a:endParaRPr lang="ar-IQ" dirty="0"/>
          </a:p>
        </p:txBody>
      </p:sp>
    </p:spTree>
    <p:extLst>
      <p:ext uri="{BB962C8B-B14F-4D97-AF65-F5344CB8AC3E}">
        <p14:creationId xmlns:p14="http://schemas.microsoft.com/office/powerpoint/2010/main" val="37368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3-</a:t>
            </a:r>
            <a:r>
              <a:rPr lang="ar-IQ" sz="4000" dirty="0">
                <a:cs typeface="Ali_K_Sahifa Bold" pitchFamily="2" charset="-78"/>
              </a:rPr>
              <a:t> ثةيوةندى دروست لة نيَوان هةردوو ياسا</a:t>
            </a:r>
            <a:endParaRPr lang="ar-IQ" sz="4000" dirty="0"/>
          </a:p>
        </p:txBody>
      </p:sp>
      <p:sp>
        <p:nvSpPr>
          <p:cNvPr id="3" name="Content Placeholder 2"/>
          <p:cNvSpPr>
            <a:spLocks noGrp="1"/>
          </p:cNvSpPr>
          <p:nvPr>
            <p:ph idx="1"/>
          </p:nvPr>
        </p:nvSpPr>
        <p:spPr/>
        <p:txBody>
          <a:bodyPr/>
          <a:lstStyle/>
          <a:p>
            <a:r>
              <a:rPr lang="ar-IQ" dirty="0" smtClean="0"/>
              <a:t>ج- </a:t>
            </a:r>
            <a:r>
              <a:rPr lang="ar-IQ" dirty="0" smtClean="0">
                <a:cs typeface="Ali_K_Sahifa Bold" pitchFamily="2" charset="-78"/>
              </a:rPr>
              <a:t>لة ريَطاى يةك بوونى ريَساى  ياساى نيَو دةولَةتى و دةستوور وة دةبيَتة بةشيَك لة ياساكانى ناوخؤ جا ض عورفى بيَت يان ريَكةوتنامة وة كو دةستوورى ئةمريكاى بةركار.</a:t>
            </a:r>
          </a:p>
          <a:p>
            <a:r>
              <a:rPr lang="ar-IQ" dirty="0" smtClean="0">
                <a:cs typeface="Ali_K_Sahifa Bold" pitchFamily="2" charset="-78"/>
              </a:rPr>
              <a:t>د- بةشيَوةيةكى ئاشكرا برياردرا بةبةرزى ياساى نيَو دةولَةتى طشتى لةسةر ياساى ناوخؤلة دةستوور وة كو دةستوورى فةرنسى كارثيَكراو سالَى 1958.</a:t>
            </a:r>
            <a:endParaRPr lang="ar-IQ" dirty="0"/>
          </a:p>
        </p:txBody>
      </p:sp>
    </p:spTree>
    <p:extLst>
      <p:ext uri="{BB962C8B-B14F-4D97-AF65-F5344CB8AC3E}">
        <p14:creationId xmlns:p14="http://schemas.microsoft.com/office/powerpoint/2010/main" val="1747480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3-</a:t>
            </a:r>
            <a:r>
              <a:rPr lang="ar-IQ" dirty="0">
                <a:cs typeface="Ali_K_Sahifa Bold" pitchFamily="2" charset="-78"/>
              </a:rPr>
              <a:t> ثةيوةندى دروست لة نيَوان هةردوو ياسا</a:t>
            </a:r>
            <a:endParaRPr lang="ar-IQ" dirty="0"/>
          </a:p>
        </p:txBody>
      </p:sp>
      <p:sp>
        <p:nvSpPr>
          <p:cNvPr id="3" name="Content Placeholder 2"/>
          <p:cNvSpPr>
            <a:spLocks noGrp="1"/>
          </p:cNvSpPr>
          <p:nvPr>
            <p:ph idx="1"/>
          </p:nvPr>
        </p:nvSpPr>
        <p:spPr/>
        <p:txBody>
          <a:bodyPr>
            <a:normAutofit fontScale="92500" lnSpcReduction="20000"/>
          </a:bodyPr>
          <a:lstStyle/>
          <a:p>
            <a:r>
              <a:rPr lang="ar-IQ" dirty="0" smtClean="0">
                <a:cs typeface="Ali_K_Sahifa Bold" pitchFamily="2" charset="-78"/>
              </a:rPr>
              <a:t>4- هةولَويَستى ريَكةوتنامةى ظيةننا لة ياساى ثةيماننامةكان سالَى 1969 ، لة دةقةكان ئاماذة بةبةرزى ياساى نيَو دةولَةتى دةكات لةسةر ياساى ناوخؤ، لة ماددة 27 هاتووة (( نابيَت هيض لايةنيَك لة ثةيماننامة ياساى ناوخؤ بةرزتر بزانيَت لة ياساى نيَو دةولَةتى )) وة هةروةها لةماددة 46 هاتووة (( 1- نابيَت هيض دةولَةتيَك ثاشةكشة بكات لة رةزامةندى يةكةى لة ثةيماننامة لةبةر ئةوةى ثيَضةوانةى ياساى ناوخؤى وولاَتةكةية بؤ هةلَوةشانةوةى رةزامةندييةكةى تةنها لة حالةتيَك ئةطةر سةرثيَضةيةكة ثةيوةندى هةبوو بة بنةماييَكى سةرةكى لة ريَساى ياساى ناوخؤ . 2- هةر سةرثيَضةيةك ئةطةر روون بيَت بةشيَوةيةك كة هةر دةولَةتيَك هةلَس و كةوت بكات بةشيَوةيةكى ئاسايى بة نياز ثاكى. </a:t>
            </a:r>
            <a:r>
              <a:rPr lang="ar-IQ" smtClean="0">
                <a:cs typeface="Ali_K_Sahifa Bold" pitchFamily="2" charset="-78"/>
              </a:rPr>
              <a:t>))     </a:t>
            </a:r>
            <a:endParaRPr lang="ar-IQ" dirty="0">
              <a:cs typeface="Ali_K_Sahifa Bold" pitchFamily="2" charset="-78"/>
            </a:endParaRPr>
          </a:p>
        </p:txBody>
      </p:sp>
    </p:spTree>
    <p:extLst>
      <p:ext uri="{BB962C8B-B14F-4D97-AF65-F5344CB8AC3E}">
        <p14:creationId xmlns:p14="http://schemas.microsoft.com/office/powerpoint/2010/main" val="2004780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cs typeface="Ali_K_Sahifa Bold" pitchFamily="2" charset="-78"/>
              </a:rPr>
              <a:t>1- تيؤرى يةكطرتنى دوو ياسا</a:t>
            </a:r>
            <a:br>
              <a:rPr lang="ar-IQ" dirty="0" smtClean="0">
                <a:cs typeface="Ali_K_Sahifa Bold" pitchFamily="2" charset="-78"/>
              </a:rPr>
            </a:br>
            <a:endParaRPr lang="ar-IQ" dirty="0"/>
          </a:p>
        </p:txBody>
      </p:sp>
      <p:sp>
        <p:nvSpPr>
          <p:cNvPr id="3" name="Content Placeholder 2"/>
          <p:cNvSpPr>
            <a:spLocks noGrp="1"/>
          </p:cNvSpPr>
          <p:nvPr>
            <p:ph idx="1"/>
          </p:nvPr>
        </p:nvSpPr>
        <p:spPr/>
        <p:txBody>
          <a:bodyPr/>
          <a:lstStyle/>
          <a:p>
            <a:pPr marL="0" indent="0">
              <a:buNone/>
            </a:pPr>
            <a:r>
              <a:rPr lang="ar-IQ" dirty="0" smtClean="0">
                <a:cs typeface="Ali_K_Sahifa Bold" pitchFamily="2" charset="-78"/>
              </a:rPr>
              <a:t>جياوازى ئةو بيربؤضوونة لةسةر ئةوةية كام ياسا بةرزترة ، دابةش بوون بؤ دوو بيرورِا:</a:t>
            </a:r>
          </a:p>
          <a:p>
            <a:pPr marL="0" indent="0">
              <a:buNone/>
            </a:pPr>
            <a:r>
              <a:rPr lang="ar-IQ" dirty="0" smtClean="0">
                <a:cs typeface="Ali_K_Sahifa Bold" pitchFamily="2" charset="-78"/>
              </a:rPr>
              <a:t>1- هةنديَكيان ثيَيان واية يةكطرتنى دوو ياسا لةطةلَ بةرزى ياساى ناوخؤ: ياساى ناوخؤ بةرزترة لة بنةماى ياسايى بةرز ياساى دةستوورى ية ، ياساكانى تر ملكةضن بؤ دةستوور، وة هةروةها دةستوور دةسةلاَتيان ثىَ دةدات بؤ كاركردن لة بوارى نيَو دةولَةتى، بة تايبةتى بةستنى ثةيماننامة.</a:t>
            </a:r>
          </a:p>
          <a:p>
            <a:pPr marL="0" indent="0">
              <a:buNone/>
            </a:pPr>
            <a:r>
              <a:rPr lang="ar-IQ" dirty="0" smtClean="0">
                <a:cs typeface="Ali_K_Sahifa Bold" pitchFamily="2" charset="-78"/>
              </a:rPr>
              <a:t>بةلاَم ئةم بيربؤضوونة رةخنةى لىَ طيراوة: </a:t>
            </a:r>
          </a:p>
          <a:p>
            <a:pPr marL="0" indent="0">
              <a:buNone/>
            </a:pPr>
            <a:endParaRPr lang="ar-IQ" dirty="0">
              <a:cs typeface="Ali_K_Sahifa Bold" pitchFamily="2" charset="-78"/>
            </a:endParaRPr>
          </a:p>
        </p:txBody>
      </p:sp>
    </p:spTree>
    <p:extLst>
      <p:ext uri="{BB962C8B-B14F-4D97-AF65-F5344CB8AC3E}">
        <p14:creationId xmlns:p14="http://schemas.microsoft.com/office/powerpoint/2010/main" val="1670933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cs typeface="Ali_K_Sahifa Bold" pitchFamily="2" charset="-78"/>
              </a:rPr>
              <a:t>1- تيؤرى يةكطرتنى دوو ياسا</a:t>
            </a:r>
            <a:br>
              <a:rPr lang="ar-IQ" dirty="0" smtClean="0">
                <a:cs typeface="Ali_K_Sahifa Bold" pitchFamily="2" charset="-78"/>
              </a:rPr>
            </a:br>
            <a:endParaRPr lang="ar-IQ" dirty="0"/>
          </a:p>
        </p:txBody>
      </p:sp>
      <p:sp>
        <p:nvSpPr>
          <p:cNvPr id="3" name="Content Placeholder 2"/>
          <p:cNvSpPr>
            <a:spLocks noGrp="1"/>
          </p:cNvSpPr>
          <p:nvPr>
            <p:ph idx="1"/>
          </p:nvPr>
        </p:nvSpPr>
        <p:spPr/>
        <p:txBody>
          <a:bodyPr>
            <a:normAutofit fontScale="92500" lnSpcReduction="10000"/>
          </a:bodyPr>
          <a:lstStyle/>
          <a:p>
            <a:r>
              <a:rPr lang="ar-IQ" dirty="0" smtClean="0"/>
              <a:t>1- </a:t>
            </a:r>
            <a:r>
              <a:rPr lang="ar-IQ" dirty="0" smtClean="0">
                <a:cs typeface="Ali_K_Sahifa Bold" pitchFamily="2" charset="-78"/>
              </a:rPr>
              <a:t>هةموو ريَساكانى ياساى نيَو دةولَةتى سةرضاوةكةى ثةيماننامةى نيَو دةولَةتى نى ية ، بةلَكو عورف و ثرةنسيثى نيَو دةولَةتى هةية كة مةرجة دةولَةت ثىَ ثابةند بيَت </a:t>
            </a:r>
            <a:r>
              <a:rPr lang="ar-IQ" smtClean="0">
                <a:cs typeface="Ali_K_Sahifa Bold" pitchFamily="2" charset="-78"/>
              </a:rPr>
              <a:t>لة </a:t>
            </a:r>
            <a:r>
              <a:rPr lang="ar-IQ" smtClean="0">
                <a:cs typeface="Ali_K_Sahifa Bold" pitchFamily="2" charset="-78"/>
              </a:rPr>
              <a:t>ثةيوةندى </a:t>
            </a:r>
            <a:r>
              <a:rPr lang="ar-IQ" dirty="0" smtClean="0">
                <a:cs typeface="Ali_K_Sahifa Bold" pitchFamily="2" charset="-78"/>
              </a:rPr>
              <a:t>نيَو دةولَةتى.</a:t>
            </a:r>
          </a:p>
          <a:p>
            <a:r>
              <a:rPr lang="ar-IQ" dirty="0" smtClean="0">
                <a:cs typeface="Ali_K_Sahifa Bold" pitchFamily="2" charset="-78"/>
              </a:rPr>
              <a:t>2- ئةم بيروبؤضوونة ثىَ واية هةلَوةشانةوةى هةموو ثةيماننامةكان لةكاتى هةلَوةشانةوةى دةستوور لة كاتى طؤرانى بارودؤخى سياسى و ياسايى لة ناوخؤى دةولَةت ، لة رِاستى دا ثيَضةوانةية ثةيماننامة جىَ بة جىَ دةبيَت راست و دروستة لؤ دةولَةت هةرضةندة هةر طؤران كاريةك رووبدات لة دةستوور و سيستةمى سياسى .   </a:t>
            </a:r>
            <a:endParaRPr lang="ar-IQ" dirty="0"/>
          </a:p>
        </p:txBody>
      </p:sp>
    </p:spTree>
    <p:extLst>
      <p:ext uri="{BB962C8B-B14F-4D97-AF65-F5344CB8AC3E}">
        <p14:creationId xmlns:p14="http://schemas.microsoft.com/office/powerpoint/2010/main" val="2931535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cs typeface="Ali_K_Sahifa Bold" pitchFamily="2" charset="-78"/>
              </a:rPr>
              <a:t>1- تيؤرى </a:t>
            </a:r>
            <a:r>
              <a:rPr lang="ar-IQ" dirty="0">
                <a:cs typeface="Ali_K_Sahifa Bold" pitchFamily="2" charset="-78"/>
              </a:rPr>
              <a:t>يةكطرتنى دوو ياسا</a:t>
            </a:r>
            <a:br>
              <a:rPr lang="ar-IQ" dirty="0">
                <a:cs typeface="Ali_K_Sahifa Bold" pitchFamily="2" charset="-78"/>
              </a:rPr>
            </a:br>
            <a:endParaRPr lang="ar-IQ" dirty="0"/>
          </a:p>
        </p:txBody>
      </p:sp>
      <p:sp>
        <p:nvSpPr>
          <p:cNvPr id="3" name="Content Placeholder 2"/>
          <p:cNvSpPr>
            <a:spLocks noGrp="1"/>
          </p:cNvSpPr>
          <p:nvPr>
            <p:ph idx="1"/>
          </p:nvPr>
        </p:nvSpPr>
        <p:spPr/>
        <p:txBody>
          <a:bodyPr/>
          <a:lstStyle/>
          <a:p>
            <a:r>
              <a:rPr lang="ar-IQ" dirty="0" smtClean="0"/>
              <a:t>2- </a:t>
            </a:r>
            <a:r>
              <a:rPr lang="ar-IQ" dirty="0" smtClean="0">
                <a:cs typeface="Ali_K_Sahifa Bold" pitchFamily="2" charset="-78"/>
              </a:rPr>
              <a:t>هةنديَكى تر ثيَيان واية يةكطرتنى دوو ياسا لةطةلَ بةرزى ياساى نيَو دةولَةتى:</a:t>
            </a:r>
          </a:p>
          <a:p>
            <a:r>
              <a:rPr lang="ar-IQ" dirty="0">
                <a:cs typeface="Ali_K_Sahifa Bold" pitchFamily="2" charset="-78"/>
              </a:rPr>
              <a:t> </a:t>
            </a:r>
            <a:r>
              <a:rPr lang="ar-IQ" dirty="0" smtClean="0">
                <a:cs typeface="Ali_K_Sahifa Bold" pitchFamily="2" charset="-78"/>
              </a:rPr>
              <a:t>ياساى نيَو دةولَةتى بةرزترة لة ياساى ناوخؤ ، ياساى نيَو دةولَةتى ياساى ناوخؤ هةلَدةوشيَنيَتةوة لةكاتى روودانى هةر ناكؤكيةك لة نيَوانيان ، وة ياساى ناوخؤ بةشيَكة لة ياساى نيَو دةولَةتى .</a:t>
            </a:r>
          </a:p>
          <a:p>
            <a:r>
              <a:rPr lang="ar-IQ" dirty="0" smtClean="0">
                <a:cs typeface="Ali_K_Sahifa Bold" pitchFamily="2" charset="-78"/>
              </a:rPr>
              <a:t>بةلاَم ئةم بيروبؤضوونة رِةخنةى لىَ طيراوة : </a:t>
            </a:r>
            <a:endParaRPr lang="ar-IQ" dirty="0"/>
          </a:p>
        </p:txBody>
      </p:sp>
    </p:spTree>
    <p:extLst>
      <p:ext uri="{BB962C8B-B14F-4D97-AF65-F5344CB8AC3E}">
        <p14:creationId xmlns:p14="http://schemas.microsoft.com/office/powerpoint/2010/main" val="2194090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cs typeface="Ali_K_Sahifa Bold" pitchFamily="2" charset="-78"/>
              </a:rPr>
              <a:t>1- تيؤرى </a:t>
            </a:r>
            <a:r>
              <a:rPr lang="ar-IQ" dirty="0">
                <a:cs typeface="Ali_K_Sahifa Bold" pitchFamily="2" charset="-78"/>
              </a:rPr>
              <a:t>يةكطرتنى دوو ياسا</a:t>
            </a:r>
            <a:br>
              <a:rPr lang="ar-IQ" dirty="0">
                <a:cs typeface="Ali_K_Sahifa Bold" pitchFamily="2" charset="-78"/>
              </a:rPr>
            </a:br>
            <a:endParaRPr lang="ar-IQ" dirty="0"/>
          </a:p>
        </p:txBody>
      </p:sp>
      <p:sp>
        <p:nvSpPr>
          <p:cNvPr id="3" name="Content Placeholder 2"/>
          <p:cNvSpPr>
            <a:spLocks noGrp="1"/>
          </p:cNvSpPr>
          <p:nvPr>
            <p:ph idx="1"/>
          </p:nvPr>
        </p:nvSpPr>
        <p:spPr/>
        <p:txBody>
          <a:bodyPr/>
          <a:lstStyle/>
          <a:p>
            <a:r>
              <a:rPr lang="ar-IQ" dirty="0" smtClean="0"/>
              <a:t>1- </a:t>
            </a:r>
            <a:r>
              <a:rPr lang="ar-IQ" dirty="0" smtClean="0">
                <a:cs typeface="Ali_K_Sahifa Bold" pitchFamily="2" charset="-78"/>
              </a:rPr>
              <a:t>ئةم بيرو بؤضوونة ثىَ واية ياساى نيَو دةولَةتى ثيَش ياساى ناوخؤ بووة ، لة راستى دا  ياساى  ناوخؤ لة كؤمةلَطاى ناوخؤ لة ثيَش ياساى نيَو دةولَةتى ية .</a:t>
            </a:r>
          </a:p>
          <a:p>
            <a:r>
              <a:rPr lang="ar-IQ" dirty="0" smtClean="0">
                <a:cs typeface="Ali_K_Sahifa Bold" pitchFamily="2" charset="-78"/>
              </a:rPr>
              <a:t>2- ثيَضةوانةى سةروةرى وولاَتة وة هةموو هةلَس  و كةوتةكانى ناوخؤو دةرةكى سنووردار دةكا.  </a:t>
            </a:r>
            <a:endParaRPr lang="ar-IQ" dirty="0"/>
          </a:p>
        </p:txBody>
      </p:sp>
    </p:spTree>
    <p:extLst>
      <p:ext uri="{BB962C8B-B14F-4D97-AF65-F5344CB8AC3E}">
        <p14:creationId xmlns:p14="http://schemas.microsoft.com/office/powerpoint/2010/main" val="1024723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2- </a:t>
            </a:r>
            <a:r>
              <a:rPr lang="ar-IQ" sz="4000" dirty="0" smtClean="0">
                <a:cs typeface="Ali_K_Sahifa Bold" pitchFamily="2" charset="-78"/>
              </a:rPr>
              <a:t>تيؤرى سةربةخؤى هةردوو ياسا</a:t>
            </a:r>
            <a:endParaRPr lang="ar-IQ" dirty="0"/>
          </a:p>
        </p:txBody>
      </p:sp>
      <p:sp>
        <p:nvSpPr>
          <p:cNvPr id="3" name="Content Placeholder 2"/>
          <p:cNvSpPr>
            <a:spLocks noGrp="1"/>
          </p:cNvSpPr>
          <p:nvPr>
            <p:ph idx="1"/>
          </p:nvPr>
        </p:nvSpPr>
        <p:spPr/>
        <p:txBody>
          <a:bodyPr>
            <a:normAutofit fontScale="92500" lnSpcReduction="20000"/>
          </a:bodyPr>
          <a:lstStyle/>
          <a:p>
            <a:r>
              <a:rPr lang="ar-IQ" dirty="0" smtClean="0">
                <a:cs typeface="Ali_K_Sahifa Bold" pitchFamily="2" charset="-78"/>
              </a:rPr>
              <a:t>زانايانى ئةم تيؤرة فةقيهى ئيتالى( ئةنزيلؤتى) وة فةقيهى ئةلمانى ( تربيَل) ، بنةما ئةم تيؤرة ئةوةية كة هةردوو ياسا سةربةخؤن ، بنةماكانيان دوو سيستةمى ياسايى جياوازة وة نابيَت يةك بطرن لةبةر ضةند هؤكاريَك :</a:t>
            </a:r>
          </a:p>
          <a:p>
            <a:r>
              <a:rPr lang="ar-IQ" dirty="0" smtClean="0">
                <a:cs typeface="Ali_K_Sahifa Bold" pitchFamily="2" charset="-78"/>
              </a:rPr>
              <a:t>1- جياوازيان لةسةرضاوة: ياساى نيَو دةولَةتى زؤربةى ريَساكانى ياسايى لة دةرئةنجامى ئيرادةى هاوبةشى كةسةكانة بةتايبةتى دةولَةت. بةلاَم ياساى ناوخؤ دةسةلاَتى ياسادانان دةقى ياساكان و ريَساى ياسايى دةردةكا.</a:t>
            </a:r>
          </a:p>
          <a:p>
            <a:r>
              <a:rPr lang="ar-IQ" dirty="0" smtClean="0">
                <a:cs typeface="Ali_K_Sahifa Bold" pitchFamily="2" charset="-78"/>
              </a:rPr>
              <a:t>2- جياوازى كةسةكانى ياساكان: كةسةكانى ياساى ناوخؤ تاكةكةس و كةسانى معنوية ، بةلاَم كةسانى ياساى ناوخؤ دةولَةت و تاكة كةس و ريَكخراوةكانى نيَو دةولَةتى ية .    </a:t>
            </a:r>
            <a:endParaRPr lang="ar-IQ" dirty="0">
              <a:cs typeface="Ali_K_Sahifa Bold" pitchFamily="2" charset="-78"/>
            </a:endParaRPr>
          </a:p>
        </p:txBody>
      </p:sp>
    </p:spTree>
    <p:extLst>
      <p:ext uri="{BB962C8B-B14F-4D97-AF65-F5344CB8AC3E}">
        <p14:creationId xmlns:p14="http://schemas.microsoft.com/office/powerpoint/2010/main" val="810720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Sahifa Bold" pitchFamily="2" charset="-78"/>
              </a:rPr>
              <a:t>2- تيؤرى </a:t>
            </a:r>
            <a:r>
              <a:rPr lang="ar-IQ" dirty="0">
                <a:cs typeface="Ali_K_Sahifa Bold" pitchFamily="2" charset="-78"/>
              </a:rPr>
              <a:t>سةربةخؤى هةردوو ياسا</a:t>
            </a:r>
            <a:endParaRPr lang="ar-IQ" dirty="0"/>
          </a:p>
        </p:txBody>
      </p:sp>
      <p:sp>
        <p:nvSpPr>
          <p:cNvPr id="3" name="Content Placeholder 2"/>
          <p:cNvSpPr>
            <a:spLocks noGrp="1"/>
          </p:cNvSpPr>
          <p:nvPr>
            <p:ph idx="1"/>
          </p:nvPr>
        </p:nvSpPr>
        <p:spPr/>
        <p:txBody>
          <a:bodyPr/>
          <a:lstStyle/>
          <a:p>
            <a:r>
              <a:rPr lang="ar-IQ" dirty="0" smtClean="0"/>
              <a:t>3- </a:t>
            </a:r>
            <a:r>
              <a:rPr lang="ar-IQ" dirty="0" smtClean="0">
                <a:cs typeface="Ali_K_Sahifa Bold" pitchFamily="2" charset="-78"/>
              </a:rPr>
              <a:t>جياوازى ناوةرؤكى هةردوو ياسا: ياساى نيَو دةولَةتى طرنطى بة ثةيوةنديية نيَو دةولَةتيةكان دةدات وة بابةتةكانى  تايبةتة بة كؤمةلَطاى نيَو دةولَةتى ، بةلاَم ياساى ناوخؤ بابةتةكانى طرنطى بة تاكةكةس دةدات لة ثةيوةندى نيَوانيان يان لة ثةيوةندييان لةطةلَ دام ودةزطاى ناوخؤى دةولَةت.</a:t>
            </a:r>
          </a:p>
          <a:p>
            <a:r>
              <a:rPr lang="ar-IQ" dirty="0" smtClean="0">
                <a:cs typeface="Ali_K_Sahifa Bold" pitchFamily="2" charset="-78"/>
              </a:rPr>
              <a:t>4- جياوازى لة بيناى ياسايى: ياساى ناوخؤ سىَ دةسةلاَتى هةية ياسادانان و جىَ بة جىَ كردن و داداطاى ، كة جيَطيرن، بةلاَم ياساى نيَو دةولَةتى بةو شيَوةية نى ية .  </a:t>
            </a:r>
            <a:endParaRPr lang="ar-IQ" dirty="0"/>
          </a:p>
        </p:txBody>
      </p:sp>
    </p:spTree>
    <p:extLst>
      <p:ext uri="{BB962C8B-B14F-4D97-AF65-F5344CB8AC3E}">
        <p14:creationId xmlns:p14="http://schemas.microsoft.com/office/powerpoint/2010/main" val="1579738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2- </a:t>
            </a:r>
            <a:r>
              <a:rPr lang="ar-IQ" dirty="0">
                <a:cs typeface="Ali_K_Sahifa Bold" pitchFamily="2" charset="-78"/>
              </a:rPr>
              <a:t>تيؤرى سةربةخؤى هةردوو ياسا</a:t>
            </a:r>
            <a:endParaRPr lang="ar-IQ" dirty="0"/>
          </a:p>
        </p:txBody>
      </p:sp>
      <p:sp>
        <p:nvSpPr>
          <p:cNvPr id="3" name="Content Placeholder 2"/>
          <p:cNvSpPr>
            <a:spLocks noGrp="1"/>
          </p:cNvSpPr>
          <p:nvPr>
            <p:ph idx="1"/>
          </p:nvPr>
        </p:nvSpPr>
        <p:spPr/>
        <p:txBody>
          <a:bodyPr/>
          <a:lstStyle/>
          <a:p>
            <a:r>
              <a:rPr lang="ar-IQ" dirty="0" smtClean="0">
                <a:cs typeface="Ali_K_Sahifa Bold" pitchFamily="2" charset="-78"/>
              </a:rPr>
              <a:t>بةو جؤرة لة دةرئةنجام دةردةكةويَت:</a:t>
            </a:r>
          </a:p>
          <a:p>
            <a:r>
              <a:rPr lang="ar-IQ" dirty="0" smtClean="0">
                <a:cs typeface="Ali_K_Sahifa Bold" pitchFamily="2" charset="-78"/>
              </a:rPr>
              <a:t>1- جياوازى نيَوان هةردوو ياسا لة ناوةرؤك و شيَواز.</a:t>
            </a:r>
          </a:p>
          <a:p>
            <a:r>
              <a:rPr lang="ar-IQ" dirty="0" smtClean="0">
                <a:cs typeface="Ali_K_Sahifa Bold" pitchFamily="2" charset="-78"/>
              </a:rPr>
              <a:t>2- ياساى نيَو دةولَةتى لة دادطاى ناوخؤ جىَ بة جىَ نابيَت.</a:t>
            </a:r>
          </a:p>
          <a:p>
            <a:r>
              <a:rPr lang="ar-IQ" smtClean="0">
                <a:cs typeface="Ali_K_Sahifa Bold" pitchFamily="2" charset="-78"/>
              </a:rPr>
              <a:t>3-ناكؤكى لة نيَوانيان روونادات .</a:t>
            </a:r>
            <a:endParaRPr lang="ar-IQ">
              <a:cs typeface="Ali_K_Sahifa Bold" pitchFamily="2" charset="-78"/>
            </a:endParaRPr>
          </a:p>
        </p:txBody>
      </p:sp>
    </p:spTree>
    <p:extLst>
      <p:ext uri="{BB962C8B-B14F-4D97-AF65-F5344CB8AC3E}">
        <p14:creationId xmlns:p14="http://schemas.microsoft.com/office/powerpoint/2010/main" val="111066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2- </a:t>
            </a:r>
            <a:r>
              <a:rPr lang="ar-IQ" dirty="0">
                <a:cs typeface="Ali_K_Sahifa Bold" pitchFamily="2" charset="-78"/>
              </a:rPr>
              <a:t>تيؤرى سةربةخؤى هةردوو ياسا</a:t>
            </a:r>
            <a:endParaRPr lang="ar-IQ" dirty="0"/>
          </a:p>
        </p:txBody>
      </p:sp>
      <p:sp>
        <p:nvSpPr>
          <p:cNvPr id="3" name="Content Placeholder 2"/>
          <p:cNvSpPr>
            <a:spLocks noGrp="1"/>
          </p:cNvSpPr>
          <p:nvPr>
            <p:ph idx="1"/>
          </p:nvPr>
        </p:nvSpPr>
        <p:spPr/>
        <p:txBody>
          <a:bodyPr/>
          <a:lstStyle/>
          <a:p>
            <a:r>
              <a:rPr lang="ar-IQ" dirty="0" smtClean="0">
                <a:cs typeface="Ali_K_Sahifa Bold" pitchFamily="2" charset="-78"/>
              </a:rPr>
              <a:t>ئة رِةخنانةى ئاراستةى ئةم تيؤرة كرا :</a:t>
            </a:r>
          </a:p>
          <a:p>
            <a:r>
              <a:rPr lang="ar-IQ" dirty="0" smtClean="0">
                <a:cs typeface="Ali_K_Sahifa Bold" pitchFamily="2" charset="-78"/>
              </a:rPr>
              <a:t>1- هيض جياوازيةك نى ية لة نيَوان ريَساى هةردوو ياسا بةلَكو شيَوازى دةربرِينيان جياوازة .</a:t>
            </a:r>
          </a:p>
          <a:p>
            <a:r>
              <a:rPr lang="ar-IQ" dirty="0" smtClean="0">
                <a:cs typeface="Ali_K_Sahifa Bold" pitchFamily="2" charset="-78"/>
              </a:rPr>
              <a:t>2- سةبارةت بة جياوازى نيَوان كةسةكانى دوو ياسا لة ياساى ناوخؤ ياساى تايبةتمان هةية  بة تاكةكان وةياساى طشتى مان هةية لؤ تاكةكان و دةولَةت ، وة هةروةها دةولَةت كةسيَكى هاوبةشة لة نيَوان ياساى نيَو دةولَةتى و ياساى ناوخؤ. </a:t>
            </a:r>
            <a:endParaRPr lang="ar-IQ" dirty="0">
              <a:cs typeface="Ali_K_Sahifa Bold" pitchFamily="2" charset="-78"/>
            </a:endParaRPr>
          </a:p>
        </p:txBody>
      </p:sp>
    </p:spTree>
    <p:extLst>
      <p:ext uri="{BB962C8B-B14F-4D97-AF65-F5344CB8AC3E}">
        <p14:creationId xmlns:p14="http://schemas.microsoft.com/office/powerpoint/2010/main" val="2456821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1075</Words>
  <Application>Microsoft Office PowerPoint</Application>
  <PresentationFormat>On-screen Show (4:3)</PresentationFormat>
  <Paragraphs>52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ثةيوةندى نيَوان ياساى نيَو دةولَةتى طشتى و ياساى ناوخؤ</vt:lpstr>
      <vt:lpstr>1- تيؤرى يةكطرتنى دوو ياسا </vt:lpstr>
      <vt:lpstr>1- تيؤرى يةكطرتنى دوو ياسا </vt:lpstr>
      <vt:lpstr>1- تيؤرى يةكطرتنى دوو ياسا </vt:lpstr>
      <vt:lpstr>1- تيؤرى يةكطرتنى دوو ياسا </vt:lpstr>
      <vt:lpstr>2- تيؤرى سةربةخؤى هةردوو ياسا</vt:lpstr>
      <vt:lpstr>2- تيؤرى سةربةخؤى هةردوو ياسا</vt:lpstr>
      <vt:lpstr>2- تيؤرى سةربةخؤى هةردوو ياسا</vt:lpstr>
      <vt:lpstr>2- تيؤرى سةربةخؤى هةردوو ياسا</vt:lpstr>
      <vt:lpstr>2- تيؤرى سةربةخؤى هةردوو ياسا</vt:lpstr>
      <vt:lpstr>3- ثةيوةندى دروست لة نيَوان هةردوو ياسا </vt:lpstr>
      <vt:lpstr>3- ثةيوةندى دروست لة نيَوان هةردوو ياسا</vt:lpstr>
      <vt:lpstr>3- ثةيوةندى دروست لة نيَوان هةردوو ياسا</vt:lpstr>
      <vt:lpstr>3- ثةيوةندى دروست لة نيَوان هةردوو ياسا</vt:lpstr>
      <vt:lpstr>3- ثةيوةندى دروست لة نيَوان هةردوو ياسا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ثةيوةندى نيَوان ياساى نيَو دةولَةتى طشتى و ياساى ناوخؤ</dc:title>
  <dc:creator>dell</dc:creator>
  <cp:lastModifiedBy>dell</cp:lastModifiedBy>
  <cp:revision>29</cp:revision>
  <dcterms:created xsi:type="dcterms:W3CDTF">2022-10-02T18:07:26Z</dcterms:created>
  <dcterms:modified xsi:type="dcterms:W3CDTF">2022-10-05T19:32:38Z</dcterms:modified>
</cp:coreProperties>
</file>