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28" d="100"/>
          <a:sy n="28" d="100"/>
        </p:scale>
        <p:origin x="2412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09/06/1444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10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09/06/1444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246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09/06/1444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069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09/06/1444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469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09/06/1444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427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09/06/1444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766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09/06/1444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13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09/06/1444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779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09/06/1444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995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09/06/1444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961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09/06/1444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706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04DB-6C39-443D-94D0-D2BFED6CC607}" type="datetimeFigureOut">
              <a:rPr lang="ar-IQ" smtClean="0"/>
              <a:t>09/06/1444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505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u-Arab-IQ" sz="4000" dirty="0" smtClean="0">
                <a:cs typeface="Ali_K_Sahifa Bold"/>
              </a:rPr>
              <a:t>جی </a:t>
            </a:r>
            <a:r>
              <a:rPr lang="ku-Arab-IQ" sz="4000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بەجی</a:t>
            </a:r>
            <a:r>
              <a:rPr lang="ku-Arab-IQ" sz="4000" dirty="0" smtClean="0">
                <a:cs typeface="Ali_K_Sahifa Bold"/>
              </a:rPr>
              <a:t> </a:t>
            </a:r>
            <a:r>
              <a:rPr lang="ku-Arab-IQ" sz="4000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کردنی یاسای نیو دەولەتی گشتی</a:t>
            </a:r>
            <a:endParaRPr lang="ar-IQ" sz="4000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جی به جی کردنی یاسای نیو دەولەگشتی دابەش دەبیت بۆ دوو بەش:</a:t>
            </a:r>
          </a:p>
          <a:p>
            <a:pPr marL="0" indent="0">
              <a:buNone/>
            </a:pP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١- ئه و بابه تانه ی که په يوەندی ‌هە یه به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جی به جی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کردنی په یماننامه پێش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جی به جی کردنی</a:t>
            </a:r>
            <a:endParaRPr lang="ar-IQ" dirty="0" smtClean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  <a:p>
            <a:pPr marL="0" indent="0">
              <a:buNone/>
            </a:pPr>
            <a:r>
              <a:rPr lang="ar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2-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جی به جی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کردنی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په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یماننامه له ناوخۆی دەوله ت وە کیشەی نێوان په یماننامە ی نیو دەولە تی و ياسای ناوخۆ وە چۆنیەتی چارە رەسەرکردنی.</a:t>
            </a:r>
            <a:r>
              <a:rPr lang="ar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.     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463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٢- 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هەڵوێستی رێکەوتنامەی ڤيەننا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لە رێکەوتنامەی ڤیەننا لە ماددەکانی ٢٧ و ٤٦ هاتووە لە کاتی روودانی کێشە پەیماننامە جی بەجی دەبێت لەسەر یاسای ناوخۆ</a:t>
            </a:r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7130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٣- 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هەڵوێستی دادگای نێو دەولەتی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smtClean="0"/>
              <a:t>دادگا نێو دەولەتی بەتایبەتی دادگای دادی نێو دەولەتی لە ئەحکامەکانی هاتووە رێسا</a:t>
            </a:r>
            <a:r>
              <a:rPr lang="ku-Arab-IQ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ی نێو پێش لەسەر رێسای ناوخۆ.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6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جی بەجی کردنی یاسای نیو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دەوله تی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گشتی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یه که م - 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ئه و بابه تانه ی که په يوەندی ‌هە به جی به جی کردنی په یماننامه پێش جی به جی کردنی</a:t>
            </a:r>
            <a:r>
              <a:rPr lang="ar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.   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١- قه دەغه کردنی  تێک دانی ئامانجی په یماننامە</a:t>
            </a:r>
            <a:endParaRPr lang="ar-IQ" dirty="0" smtClean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  <a:p>
            <a:r>
              <a:rPr lang="ar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٢- پابه ندبوون به جی به جی کردنی به هەندیك مەرجی پەیماننامە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٣-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جی به جی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کردنی کاتی پەیماننامە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735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جی بەجی کردنی یاسای نیو دەوله تی گشتی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سەبارەت بەکاتی جی بە جی کردنی پەیماننامە لەیماننامەی دوو قۆلی جیاوازه لەپەیماننامەی بەکۆمەل .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وە هەروەها کاتی جی بەجی کردنی پەیماننامە جیاوازە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12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جی بەجی کردنی پەیماننامه لە ناوخۆی دەولەت وەچارەسەرکردنی کێشەی نیوان یاسای نێو دەولەتی و یاسای ناوخۆ 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cs typeface="Ali_K_Sahifa Bold" pitchFamily="2" charset="-78"/>
              </a:rPr>
              <a:t>١- </a:t>
            </a:r>
            <a:r>
              <a:rPr lang="ku-Arab-IQ" b="1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جی </a:t>
            </a:r>
            <a:r>
              <a:rPr lang="ku-Arab-IQ" b="1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بەجی کردنی پەیماننامه لە ناوخۆی </a:t>
            </a:r>
            <a:r>
              <a:rPr lang="ku-Arab-IQ" b="1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دەولەت</a:t>
            </a:r>
            <a:r>
              <a:rPr lang="ku-Arab-IQ" b="1" dirty="0" smtClean="0">
                <a:cs typeface="Ali_K_Sahifa Bold" pitchFamily="2" charset="-78"/>
              </a:rPr>
              <a:t>:</a:t>
            </a:r>
            <a:br>
              <a:rPr lang="ku-Arab-IQ" b="1" dirty="0" smtClean="0">
                <a:cs typeface="Ali_K_Sahifa Bold" pitchFamily="2" charset="-78"/>
              </a:rPr>
            </a:br>
            <a:r>
              <a:rPr lang="ku-Arab-IQ" b="1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یەکەم :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جی بەجی کردنی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راستەوخۆی پەیماننامه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لە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سيستەمی ناوخۆی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دەولەت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ku-Arab-IQ" dirty="0" smtClean="0">
                <a:cs typeface="Ali_K_Sahifa Bold" pitchFamily="2" charset="-78"/>
              </a:rPr>
              <a:t>: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بەپی ئەو رێگایە پەيماننامەی نێو دەولەتی دەبێته بەشێك لە سيستەمی ناوخۆی دەولەت وەسەرچاوەی رێسای یاسای تەنها بە پەسەندکردن لەیەن لایەنی پەیوەندیدار لە ناوخۆی دەولەت، وە مەرجی بلاوکردنەوەی بۆ ئاگادارکردنەوە.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8240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جی بەجی کردنی پەیماننامه لە ناوخۆی دەولەت وەچارەسەرکردنی کێشەی نیوان یاسای نێو دەولەتی و یاسای ناوخۆ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cs typeface="Ali_K_Sahifa Bold" pitchFamily="2" charset="-78"/>
              </a:rPr>
              <a:t>دووە</a:t>
            </a:r>
            <a:r>
              <a:rPr lang="ku-Arab-IQ" b="1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م </a:t>
            </a:r>
            <a:r>
              <a:rPr lang="ku-Arab-IQ" b="1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: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جی بەجی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کردنی نا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راستەوخۆی پەیماننامه لە سيستەمی ناوخۆی دەولەت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ku-Arab-IQ" dirty="0">
                <a:cs typeface="Ali_K_Sahifa Bold" pitchFamily="2" charset="-78"/>
              </a:rPr>
              <a:t>: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بەپی ئەو سيستەمە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تەنها بە پەسەندکردن لەیەن لایەنی پەیوەندیدار لە ناوخۆی دەولەت، وە مەرجی بلاوکردنەوەی بۆ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ئاگادارکردنەوە بەلکو دەبێت یاسايێکی تايبەتی بۆ دەربچێت لەلایەن دەسەلاتی یاسا دانان لەناوخۆی دەولەت پێ دەووترێ یەکبوون..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63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جێ بەکردنی پەیماننامە لەعێراق 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لە دەستووری عێراقی سالی ٢٠٠٥ ئاماژەی بەبەستنی پەماننامە و دەسەلاتی تايبەت بە پەسەندکردن لەماددەکانی ٦١ و ٧٣ دیاری کردووە ، بەلام چۆنیەتی جی بەجی کردنی دیار نەکردووە ، ئەگەر بگەرێنەوە یاسای ژمارە ٣٥ سالی ٢٠١٥ تايبەت بە پەیماننامە لەعێراق لە ماددە ٢٧ هاتووە ( </a:t>
            </a:r>
            <a:r>
              <a:rPr lang="ku-Arab-IQ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پەيماننامە لە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رۆژنامەی فەرمی بلاودەکرێتەوە لەگەل یاسای پەسەندکردن و چوونە پال پەیماننامە)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2332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sz="3600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٢- کێشەی نێوان پەیماننامەی نێو دەولەتی و یاسای ناوخۆ و چۆنیەتی چارەسەرکردنی</a:t>
            </a:r>
            <a:endParaRPr lang="en-US" sz="36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هەندێك جار کێشە لە نێوان پەيماننامەی نێو دەولەتی و یاسای ناوخۆ روودەدات ، ئایا چۆن چارەسەر دەکرێت؟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چارەسەری دەستووری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٢- هەڵوێستی رێکەوتنامەی ڤيەننا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٣- هەڵوێستی دادگای نێو دەولەتی</a:t>
            </a:r>
          </a:p>
          <a:p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999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چارەسەری دەستووری</a:t>
            </a:r>
            <a:b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 دوو رێگا چارەسەر دەکرێت: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أ- لە حالەتی بوونی دەقێکی دەستووری کەتێداها تووە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پەيماننامە جێ بە جێ دەبێت.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ب- لە کاتی نەبوونی دەقێکی دەستووری ؛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ئەگەر پەیماننامە دوای یاسای ناوخۆ بوو ئەوا پەیماننامە جی بە جی دەکرێت.</a:t>
            </a:r>
          </a:p>
          <a:p>
            <a:endParaRPr lang="ku-Arab-IQ" dirty="0" smtClean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  <a:p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9167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١-چارەسەری 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دەستووری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/>
              <a:t>٢-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ئەگەر یاسای ناوخۆ دوای پەیماننامە بێت لێرەدا بە دوو رێگا چارەسەر دەکرێت؛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أ- ئەگەر هەلوێستی. یاسادانەر روون نەبوو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ب- 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ئەگەر هەلوێستی. یاسادانەر روون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و ئاشکرا بوو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804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526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Ali_K_Sahifa Bold</vt:lpstr>
      <vt:lpstr>Arial</vt:lpstr>
      <vt:lpstr>Calibri</vt:lpstr>
      <vt:lpstr>K24 Kurdish Bold Bold</vt:lpstr>
      <vt:lpstr>K24 Kurdish Light Light</vt:lpstr>
      <vt:lpstr>Times New Roman</vt:lpstr>
      <vt:lpstr>Office Theme</vt:lpstr>
      <vt:lpstr>جی بەجی کردنی یاسای نیو دەولەتی گشتی</vt:lpstr>
      <vt:lpstr>جی بەجی کردنی یاسای نیو دەوله تی گشتی</vt:lpstr>
      <vt:lpstr>جی بەجی کردنی یاسای نیو دەوله تی گشتی</vt:lpstr>
      <vt:lpstr>جی بەجی کردنی پەیماننامه لە ناوخۆی دەولەت وەچارەسەرکردنی کێشەی نیوان یاسای نێو دەولەتی و یاسای ناوخۆ </vt:lpstr>
      <vt:lpstr>جی بەجی کردنی پەیماننامه لە ناوخۆی دەولەت وەچارەسەرکردنی کێشەی نیوان یاسای نێو دەولەتی و یاسای ناوخۆ </vt:lpstr>
      <vt:lpstr>جێ بەکردنی پەیماننامە لەعێراق </vt:lpstr>
      <vt:lpstr>٢- کێشەی نێوان پەیماننامەی نێو دەولەتی و یاسای ناوخۆ و چۆنیەتی چارەسەرکردنی</vt:lpstr>
      <vt:lpstr>١- چارەسەری دەستووری </vt:lpstr>
      <vt:lpstr>١-چارەسەری دەستووری</vt:lpstr>
      <vt:lpstr>٢- هەڵوێستی رێکەوتنامەی ڤيەننا</vt:lpstr>
      <vt:lpstr>٣- هەڵوێستی دادگای نێو دەولەتی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ضوار ضيَوةى ياساى نيَو دةولَةتى طشتى</dc:title>
  <dc:creator>dell</dc:creator>
  <cp:lastModifiedBy>Safa</cp:lastModifiedBy>
  <cp:revision>45</cp:revision>
  <dcterms:created xsi:type="dcterms:W3CDTF">2022-10-19T11:37:13Z</dcterms:created>
  <dcterms:modified xsi:type="dcterms:W3CDTF">2023-01-01T18:31:49Z</dcterms:modified>
</cp:coreProperties>
</file>