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28" d="100"/>
          <a:sy n="28" d="100"/>
        </p:scale>
        <p:origin x="2412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10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246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069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469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427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766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17/06/1444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139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17/06/1444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779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17/06/1444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995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961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17/06/1444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706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04DB-6C39-443D-94D0-D2BFED6CC607}" type="datetimeFigureOut">
              <a:rPr lang="ar-IQ" smtClean="0"/>
              <a:t>17/06/1444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505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sz="4000" dirty="0" smtClean="0">
                <a:cs typeface="Ali_K_Sahifa Bold"/>
              </a:rPr>
              <a:t>جی </a:t>
            </a:r>
            <a:r>
              <a:rPr lang="ku-Arab-IQ" sz="4000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بەجی</a:t>
            </a:r>
            <a:r>
              <a:rPr lang="ku-Arab-IQ" sz="4000" dirty="0" smtClean="0">
                <a:cs typeface="Ali_K_Sahifa Bold"/>
              </a:rPr>
              <a:t> </a:t>
            </a:r>
            <a:r>
              <a:rPr lang="ku-Arab-IQ" sz="4000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کردنی یاسای نیو دەولەتی گشتی لەسەر لایەنەکان ، لەسەر کەسانی تر</a:t>
            </a:r>
            <a:endParaRPr lang="ar-IQ" sz="4000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جی به جی کردنی پەیماننامە لەئەسل تەنها لایەنەکان پابەند دەکا بەلام  هەندیك کات کەسانیك هەن کەپماننامە پابەندییان دەکا کەلایەن نین .</a:t>
            </a:r>
            <a:r>
              <a:rPr lang="ar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   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463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دووەم؛ هۆکاری سروشتی جی بەجی کردنی پەیماننامە لەسەر کەسانی تر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 چوونە پاڵ پەیماننامە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هەر چەنده رێكەوتنامەی ڤیەننا باس نەکراوە بەلام لە کۆمەلگای نیو دەولەتی دەکرێت دەولەت بچێتە پال پەیماننامە دوای بەستنی بەتایبەتی پەیماننامەی بەکۆمەل بەمەرجیك پابەند بیت بەپماننامەکە تەنها مافی </a:t>
            </a:r>
            <a:r>
              <a:rPr lang="ar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تحفظى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هەیە.</a:t>
            </a:r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7130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دووەم؛ هۆکاری سروشتی جی بەجی کردنی پەیماننامە لەسەر کەسانی تر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/>
              <a:t>٢- بەلگەنامەی نەتەوە یەکگرتووەکان</a:t>
            </a:r>
          </a:p>
          <a:p>
            <a:r>
              <a:rPr lang="ku-Arab-IQ" dirty="0" smtClean="0"/>
              <a:t>لە ماددە ٢ و برگەی ٦ ئەم بەلگەنامەیە هاتووە { ئەم ریکخراوە کار دەکات لەسەر ئەوەی کە ئەو دەولەتانەی کەئەندام نین پابەند بن بەپرەنسیبەکانی پاراستنی ئاشتی و ئاسایشی نێو دەولەتی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569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دووەم؛ هۆکاری سروشتی جی بەجی کردنی پەیماننامە لەسەر کەسانی تر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٣- گۆرینی پەیماننامە یان هەندئك لە دەقەکانی لۆ داب و نەریتی نیو دەولەتی 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لەم جۆرە پەیماننامە یان دەقیك دەگۆری لۆ داب و نەریت .</a:t>
            </a:r>
          </a:p>
          <a:p>
            <a:r>
              <a:rPr lang="ku-Arab-IQ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لەریکەوتنامەی ڤیەننا لە ماددە ٣٨ هاتووە [ دەکری قاعدەییك لەپەیماننامە هاتووە پابەندی دروست بکا لەسەر کەسانی تر لەبەر ئەوەی قاعدەییکی داب و نەریتی باوەرپیکراوە لەریسای نیو دەولەتی]</a:t>
            </a:r>
            <a:endParaRPr lang="en-US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762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u-Arab-IQ" dirty="0" smtClean="0">
                <a:cs typeface="Ali_K_Sahifa Bold"/>
              </a:rPr>
              <a:t>یەکەم : جی 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بەجی</a:t>
            </a:r>
            <a:r>
              <a:rPr lang="ku-Arab-IQ" dirty="0">
                <a:cs typeface="Ali_K_Sahifa Bold"/>
              </a:rPr>
              <a:t> 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کردنی یاسای نیو دەولەتی گشتی لەسەر لایەنەکان 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053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بەپێ رێکەوتنامەی ڤیەننا سالی ١٩٦٩ پەیماننامە لایەنەکان پابەند دەکا مەرجە رەچاوی ئەمانە بکەن  </a:t>
            </a:r>
            <a:endParaRPr lang="ar-IQ" dirty="0" smtClean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١- جی بە جی کردنی پەیماننامە بەنیازپاکی .</a:t>
            </a:r>
            <a:endParaRPr lang="ar-IQ" dirty="0" smtClean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  <a:p>
            <a:r>
              <a:rPr lang="ar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٢- نابێت 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پەیماننامە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جی بەجی نەکرێت بەبیانووی یاسای ناوخۆ 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٣-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جی به جی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کردنی  پەیماننامە. لەسەر هەموو هەریمی .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٤- نابێت پەیماننامە ئاسەواری گەرانەوەی هەبێت بۆ رابردوو.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735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دووەم : جی 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بەجی کردنی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پەیماننامە لەسەر ئەو کەسانەی کەلایەن نین لە پەیماننامە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ئەسل وایە پەیماننامە تەنها لەسەر لایەنەکان جی بەجی دەبیت لەسەر بنەمای رەزامەندی ئەوەش دەگەرێتەوه لۆ دوو هۆکار :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١- بەپێ ماددە ٢٦ لەرێکەوتنامەی ڤەیەننا </a:t>
            </a:r>
            <a:r>
              <a:rPr lang="ar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(العقد شريعة المتعاقدين )</a:t>
            </a:r>
            <a:endParaRPr lang="ku-Arab-IQ" dirty="0" smtClean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٢- ماددە ٣٤ لەرێکەوتنامەیڤ ڤیەننا </a:t>
            </a:r>
            <a:r>
              <a:rPr lang="ar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(نسبية سريان المعاهدات الدولية 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12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یەکەم : 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جی بەجی کردنی پەیماننامە لەسەر ئەو کەسانەی کەلایەن نین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بەئیرادەی خۆی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هەندیك تایبەتمەندی هەیە لەسەر ئەوبنەمایە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١– مەرجی زیاتری چاودێری کردنی دەولەت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مەرجێکی ئیتیفاقیه واته مەرجە دەولەت پابەند بێت بەرامبەر  بە دەولەتێکی تر بۆ مامەلەکردن  بەجوانترین شێواز لە بوارێکی دیاری کراو رێکەوتنی لەسەر کراوە .     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8240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یەکەم : جی بەجی کردنی پەیماننامە لەسەر ئەو کەسانەی کەلایەن نین بەئیرادەی خۆی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ئەمەش واتە دەولەت هەلدەستێت بەپی دانی دەولەتی سوودمەند یان کەسانی سوودمەند یان شت ومەکی تایبەت بەو دەولەتە بەجۆریك هەلس وکەوتی لەگەل بکات کە هەمان مامەلەی دەولەتی سی یەم بێت .</a:t>
            </a:r>
          </a:p>
          <a:p>
            <a:r>
              <a:rPr lang="ku-Arab-IQ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واتە ئەو مەرجە پێویستی بە پەیماننامە هەیە لەنئوان دوو دەولەت بۆ رێکخستنی بابەتیکی دیاری کراو وەهەردوو لا پەیمان دەدەن کەوا رەچاوی یەکتر بکەن لەدوا رۆژ .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63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ەکەم : جی بەجی کردنی پەیماننامە لەسەر ئەو کەسانەی کەلایەن نین بەئیرادەی خۆی 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٢- مەرجی بریاردان لە بەرژەوەندی کەسانی نیو دەولەتی تر 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واتە مەرجیکە لەبەرژەوەندی کەسانی تر کەپیك دیت بە پیدانی مافیك بۆ کەسی سێ یەم کەدەتوانی بەپێ ئەو مافە سوودمەند بیت لە پەیماننامە بەپی ئەو مەرجانەی کەدیارکراوە..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2332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sz="36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ەکەم : جی بەجی کردنی پەیماننامە لەسەر ئەو کەسانەی کەلایەن نین بەئیرادەی خۆی</a:t>
            </a:r>
            <a:endParaRPr lang="en-US" sz="36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بەپی ماددە ٣٦ ئەو مەرجانە بۆ دانراوە:</a:t>
            </a:r>
            <a:endParaRPr lang="ku-Arab-IQ" dirty="0" smtClean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رەزامەندی لایەنەکانی پەیماننامە</a:t>
            </a:r>
            <a:endParaRPr lang="ku-Arab-IQ" dirty="0" smtClean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٢-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رەزامەندئ ئەو لایەنەی سی یەم کە لایەن نی یە</a:t>
            </a:r>
            <a:endParaRPr lang="ku-Arab-IQ" dirty="0" smtClean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٣-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لایەنی سی یەم پابەند بیت بەپەیماننامە</a:t>
            </a:r>
            <a:endParaRPr lang="ku-Arab-IQ" dirty="0" smtClean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  <a:p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999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ەکەم : جی بەجی کردنی پەیماننامە لەسەر ئەو کەسانەی کەلایەن نین بەئیرادەی خۆی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/>
            </a:r>
            <a:b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٣-   پەیماننامە پابەندی دروست دەکا لەسەر کەسانی تر 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ئەسل وایە پەیماننامە تەنها لایەنەکان پابەند دەکا، بەلام ماددە ٣٥ ریکەوتنامەی ڤیەننا سالی ١٩٦٩ هاتووە پەیماننامە ئەرك و پابەندی دروست دەکا لەسەر کەسانی تر ، ئەویش بە دوو مەرج :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 لە دەقیك یان چەند دەقێك لە پەیماننامەئاماژەی پی کرابیت.</a:t>
            </a:r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9167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ەکەم : جی بەجی کردنی پەیماننامە لەسەر ئەو کەسانەی کەلایەن نین بەئیرادەی خۆی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/>
              <a:t>٢-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کەسانی تر کەلایەن نین قبولی بکا بەئاشکراو ونووسراو وەپابەند بیت.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804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603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Ali_K_Sahifa Bold</vt:lpstr>
      <vt:lpstr>Arial</vt:lpstr>
      <vt:lpstr>Calibri</vt:lpstr>
      <vt:lpstr>K24 Kurdish Bold Bold</vt:lpstr>
      <vt:lpstr>K24 Kurdish Light Light</vt:lpstr>
      <vt:lpstr>Times New Roman</vt:lpstr>
      <vt:lpstr>Office Theme</vt:lpstr>
      <vt:lpstr>جی بەجی کردنی یاسای نیو دەولەتی گشتی لەسەر لایەنەکان ، لەسەر کەسانی تر</vt:lpstr>
      <vt:lpstr>یەکەم : جی بەجی کردنی یاسای نیو دەولەتی گشتی لەسەر لایەنەکان </vt:lpstr>
      <vt:lpstr>دووەم : جی بەجی کردنی پەیماننامە لەسەر ئەو کەسانەی کەلایەن نین لە پەیماننامە</vt:lpstr>
      <vt:lpstr>یەکەم : جی بەجی کردنی پەیماننامە لەسەر ئەو کەسانەی کەلایەن نین بەئیرادەی خۆی</vt:lpstr>
      <vt:lpstr>یەکەم : جی بەجی کردنی پەیماننامە لەسەر ئەو کەسانەی کەلایەن نین بەئیرادەی خۆی </vt:lpstr>
      <vt:lpstr>ەکەم : جی بەجی کردنی پەیماننامە لەسەر ئەو کەسانەی کەلایەن نین بەئیرادەی خۆی </vt:lpstr>
      <vt:lpstr>ەکەم : جی بەجی کردنی پەیماننامە لەسەر ئەو کەسانەی کەلایەن نین بەئیرادەی خۆی</vt:lpstr>
      <vt:lpstr>ەکەم : جی بەجی کردنی پەیماننامە لەسەر ئەو کەسانەی کەلایەن نین بەئیرادەی خۆی </vt:lpstr>
      <vt:lpstr>ەکەم : جی بەجی کردنی پەیماننامە لەسەر ئەو کەسانەی کەلایەن نین بەئیرادەی خۆی</vt:lpstr>
      <vt:lpstr>دووەم؛ هۆکاری سروشتی جی بەجی کردنی پەیماننامە لەسەر کەسانی تر </vt:lpstr>
      <vt:lpstr>دووەم؛ هۆکاری سروشتی جی بەجی کردنی پەیماننامە لەسەر کەسانی تر </vt:lpstr>
      <vt:lpstr>دووەم؛ هۆکاری سروشتی جی بەجی کردنی پەیماننامە لەسەر کەسانی تر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ضوار ضيَوةى ياساى نيَو دةولَةتى طشتى</dc:title>
  <dc:creator>dell</dc:creator>
  <cp:lastModifiedBy>Safa</cp:lastModifiedBy>
  <cp:revision>74</cp:revision>
  <dcterms:created xsi:type="dcterms:W3CDTF">2022-10-19T11:37:13Z</dcterms:created>
  <dcterms:modified xsi:type="dcterms:W3CDTF">2023-01-09T18:40:58Z</dcterms:modified>
</cp:coreProperties>
</file>