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8586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68630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7555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0407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15678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3076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1573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96307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55310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3035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67119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C179E-F2AE-4928-A5E5-293948AA5073}" type="datetimeFigureOut">
              <a:rPr lang="ar-IQ" smtClean="0"/>
              <a:t>30/07/1444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A9F50-7AD1-47FA-AC4D-2BA33327C59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8392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u-Arab-IQ" dirty="0"/>
              <a:t>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مەبەست لە پرەنسپی یاسای گشتی ، سەرچاوەییکە لە سەرچاوەکانی یاسای گشتی نیو دەولەتی ، ئەویش کۆمەلە ریساییکی هاوبەشە لە نیوان سیستەمە یاساییە سەرەکیەکانی جیاوازییە .</a:t>
            </a:r>
          </a:p>
          <a:p>
            <a:pPr marL="0" indent="0">
              <a:buNone/>
            </a:pP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 </a:t>
            </a:r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دەکری بووتریت  پرەنسیپی یاسای گشتی هاوبەشە لە نیوان دوو سیستەمی ناوخۆ و دەرەکی کە جیگیر بووە لەسیستەمی یاسای سەرەکی لە نەتەوە پیش کەوتووەکان.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6593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یاسای گشتی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 بە سەرچاوەیەکی سەربەخۆ یاسای نیو دەولەتی گشتی دادەنرێت وە رۆلی راستەوخۆی هەیە لە دروست بوونی ریساکانی .</a:t>
            </a:r>
            <a:endParaRPr lang="ar-IQ" dirty="0">
              <a:cs typeface="Ali_K_Sahifa Bol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16017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یاسای گشتی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ئەو پرەنسیپانەی یاسای گشتی کەدادگا کاری پی دەکا،  مەرجە دوو سیفەتی تیدا بیت ؛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١- ئەو پرەنسیپانە ناسراو بیت لەسیستەمی یاسای سەرەکی لە نەتەوە پیش کەوتووەکان.</a:t>
            </a:r>
          </a:p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٢-گونجاو بیت لەگەل دادپەروەری و وویژدان ، لەسەر تاکە کەس لە پەیوەندییە نیو دەولەتیەکان 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159413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>
                <a:cs typeface="Ali_K_Sahifa Bold" pitchFamily="2" charset="-78"/>
              </a:rPr>
              <a:t/>
            </a:r>
            <a:br>
              <a:rPr lang="ar-IQ" dirty="0" smtClean="0">
                <a:cs typeface="Ali_K_Sahifa Bold" pitchFamily="2" charset="-78"/>
              </a:rPr>
            </a:b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r>
              <a:rPr lang="ar-IQ" dirty="0">
                <a:cs typeface="Ali_K_Sahifa Bold" pitchFamily="2" charset="-78"/>
              </a:rPr>
              <a:t/>
            </a:r>
            <a:br>
              <a:rPr lang="ar-IQ" dirty="0">
                <a:cs typeface="Ali_K_Sahifa Bold" pitchFamily="2" charset="-78"/>
              </a:rPr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هەندیک لە پرەنسیپەکانی یاسای گشتی لە پەیوەندییە نیو دەولەتیەکان جی بەجی دەبیت ، وە هەندیک لەپرەنسیپەکان سەرچاوەی سیستەمی یاسای ناوخۆن وەکو پرەنسیپی نیاز پاکی لە جی بەجی کردنی ئەرکەکان وە پرەنسیپی العقد شریعە المتعاقدین ، وە پرەنسیپی زیادە رۆیی نەکردن لەبەکارهینانی ماف.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7342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>
                <a:cs typeface="Ali_K_Sahifa Bold" pitchFamily="2" charset="-78"/>
              </a:rPr>
              <a:t> </a:t>
            </a:r>
            <a:r>
              <a:rPr lang="ku-Arab-IQ" dirty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پرەنسیپی یاسای گشتی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u-Arab-IQ" dirty="0" smtClean="0">
                <a:latin typeface="K24 Kurdish Bold Bold" panose="00000800000000000000" pitchFamily="2" charset="-78"/>
                <a:cs typeface="K24 Kurdish Bold Bold" panose="00000800000000000000" pitchFamily="2" charset="-78"/>
              </a:rPr>
              <a:t>وە هەندیکی لەسەرچاوەکان لەسیستەمی نیو دەولەتی یە وەکو قەدەغەکردنی دەست تیوەردان لەکاری ناوخۆ وە پرەنسیپی ریزگرتن لە دراوسی وە پرەنسیپی مافی چارەی خۆنووسین.</a:t>
            </a:r>
            <a:endParaRPr lang="ar-IQ" dirty="0">
              <a:latin typeface="K24 Kurdish Bold Bold" panose="00000800000000000000" pitchFamily="2" charset="-78"/>
              <a:cs typeface="K24 Kurdish Bold Bold" panose="000008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225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194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پرەنسیپی یاسای گشتی</vt:lpstr>
      <vt:lpstr>پرەنسیپی یاسای گشتی</vt:lpstr>
      <vt:lpstr>پرەنسیپی یاسای گشتی</vt:lpstr>
      <vt:lpstr> پرەنسیپی یاسای گشتی </vt:lpstr>
      <vt:lpstr> پرەنسیپی یاسای گشتی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Safa</cp:lastModifiedBy>
  <cp:revision>34</cp:revision>
  <dcterms:created xsi:type="dcterms:W3CDTF">2022-09-30T14:09:27Z</dcterms:created>
  <dcterms:modified xsi:type="dcterms:W3CDTF">2023-02-20T17:51:07Z</dcterms:modified>
</cp:coreProperties>
</file>