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918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440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692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005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654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87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378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121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7761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79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152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CC2DD-7ABE-45DE-894B-6BC504CC0BE3}" type="datetimeFigureOut">
              <a:rPr lang="ar-IQ" smtClean="0"/>
              <a:t>24/03/1444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93A1-B407-4A95-8235-544E761892F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613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دارِشتنى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 ثيَ دةووتريَت ( دارِشتن يان ياسادانان) ، ماناى ئةوةية ياساى نيَو دةولَةتى بةو شيَوةية دةطؤردريَت لة ياساى نةنووسراو لؤ ياساى نووسراو.</a:t>
            </a:r>
          </a:p>
          <a:p>
            <a:r>
              <a:rPr lang="ar-IQ" dirty="0" smtClean="0">
                <a:cs typeface="Ali_K_Sahifa Bold" pitchFamily="2" charset="-78"/>
              </a:rPr>
              <a:t> دارشتن ماناى نووسينى ياساى نيَو دةولَةتى ية بؤ ئةوةى روون و ئاشكرا بيَت وة بةئاسانى </a:t>
            </a:r>
            <a:r>
              <a:rPr lang="ar-IQ" dirty="0" smtClean="0">
                <a:cs typeface="Ali_K_Sahifa Bold" pitchFamily="2" charset="-78"/>
              </a:rPr>
              <a:t>بتوانريَت بزانريَت لة لايةن دةولَةت و كةسايةتى ياساى نيَو دةولَةتى لؤ ريَكخستنى ثةيوةندى نيَو دةولَةتى لة نيَوانيان و ضارةسةركردنى كيَشةكان نيَوانيان لة كاتى جىَ بة جىَ كردنى ئةم ياساية يان ئةركةكانى نيَو دةولَةتى 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3679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دارِشتنى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دارشتنى ياساى نيَو دةولَةتى دوو جؤرى هةية:</a:t>
            </a:r>
          </a:p>
          <a:p>
            <a:r>
              <a:rPr lang="ar-IQ" dirty="0" smtClean="0">
                <a:cs typeface="Ali_K_Sahifa Bold" pitchFamily="2" charset="-78"/>
              </a:rPr>
              <a:t>1- دارشتنى روون (  ئاشكرا): واتة كؤكردنةوةى ريَساى داب و نةريت وة ريَكخستنى و دارشتنى بةشيَوازيَكى روون بؤ ئةوةى بةئاسانى بزانريَت .</a:t>
            </a:r>
          </a:p>
          <a:p>
            <a:r>
              <a:rPr lang="ar-IQ" dirty="0" smtClean="0">
                <a:cs typeface="Ali_K_Sahifa Bold" pitchFamily="2" charset="-78"/>
              </a:rPr>
              <a:t>2-  دارشتنى تازة : واتة دروست بوونى ريَساى ياساى نيَو دةولَةتى تازة يان طؤرينى ريَساى نيَو دةولَةتى و دارشتنى بةشيَوةييَكى طونجاو لةطةلَ هةموو بوارةكان.	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180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دارِشتنى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دارشتنى ريَساى ياساى نيَو دةولَةتى طشتى بة دوو شيَواز دةبيَت :</a:t>
            </a:r>
          </a:p>
          <a:p>
            <a:r>
              <a:rPr lang="ar-IQ" dirty="0" smtClean="0">
                <a:cs typeface="Ali_K_Sahifa Bold" pitchFamily="2" charset="-78"/>
              </a:rPr>
              <a:t>1- شيَوازى فةرمى: لةريَطاى بةذدارى كردنى دةولَةت بة ئيرادى خؤى لة دارشتنى ريَساى نيو دةولةتى لةريَطاى دامةزراوة نيَو دةولَةتيةكان.</a:t>
            </a:r>
          </a:p>
          <a:p>
            <a:r>
              <a:rPr lang="ar-IQ" dirty="0" smtClean="0">
                <a:cs typeface="Ali_K_Sahifa Bold" pitchFamily="2" charset="-78"/>
              </a:rPr>
              <a:t>2-  </a:t>
            </a:r>
            <a:r>
              <a:rPr lang="ar-IQ" dirty="0">
                <a:cs typeface="Ali_K_Sahifa Bold" pitchFamily="2" charset="-78"/>
              </a:rPr>
              <a:t> شيَوازى </a:t>
            </a:r>
            <a:r>
              <a:rPr lang="ar-IQ" dirty="0" smtClean="0">
                <a:cs typeface="Ali_K_Sahifa Bold" pitchFamily="2" charset="-78"/>
              </a:rPr>
              <a:t>نافةرمى</a:t>
            </a:r>
            <a:r>
              <a:rPr lang="ar-IQ" dirty="0">
                <a:cs typeface="Ali_K_Sahifa Bold" pitchFamily="2" charset="-78"/>
              </a:rPr>
              <a:t>: </a:t>
            </a:r>
            <a:r>
              <a:rPr lang="ar-IQ" dirty="0" smtClean="0">
                <a:cs typeface="Ali_K_Sahifa Bold" pitchFamily="2" charset="-78"/>
              </a:rPr>
              <a:t>لةريَطاى هةولَى تاكةكةس و بةكؤمةلَى ثسثؤرةكانى ياساى نيَو دةولَةتى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5134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دارِشتنى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جياوازى نيَوان دارشتنى فةرمى و نافةرمى ئةوةية :</a:t>
            </a:r>
          </a:p>
          <a:p>
            <a:r>
              <a:rPr lang="ar-IQ" dirty="0" smtClean="0">
                <a:cs typeface="Ali_K_Sahifa Bold" pitchFamily="2" charset="-78"/>
              </a:rPr>
              <a:t>1- دارشتنى فةرمى بة ئارةزووى دةولَةتةكانة بةلاَم نافةرمى ئةم مةرجةى تيَدا نى ية .</a:t>
            </a:r>
          </a:p>
          <a:p>
            <a:r>
              <a:rPr lang="ar-IQ" dirty="0" smtClean="0">
                <a:cs typeface="Ali_K_Sahifa Bold" pitchFamily="2" charset="-78"/>
              </a:rPr>
              <a:t>2- دارشتنى فةرمى مةرجة دةولَةتان ثابةند بن بة ريَساكانى لة ثةيوةندى نيَو دةولَةتى ، بةلاَم دارشتنى نا فةرمى ثابةندى تيَدا نى ية بةلاَم طرنطى زانستى هةية.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3245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>
                <a:cs typeface="Ali_K_Sahifa Bold" pitchFamily="2" charset="-78"/>
              </a:rPr>
              <a:t>دارِشتنى ياساى نيَو دةولَةتى طشتى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 وة لة دارشتنى ياساى نيَو دةولَةتى هةريةك لةم ريَكخراوانة رؤلَيان هةبوو لةوانة :</a:t>
            </a:r>
          </a:p>
          <a:p>
            <a:r>
              <a:rPr lang="ar-IQ" dirty="0" smtClean="0">
                <a:cs typeface="Ali_K_Sahifa Bold" pitchFamily="2" charset="-78"/>
              </a:rPr>
              <a:t>1- ريَكخراوة ئيقليميةكان .</a:t>
            </a:r>
          </a:p>
          <a:p>
            <a:r>
              <a:rPr lang="ar-IQ" dirty="0" smtClean="0">
                <a:cs typeface="Ali_K_Sahifa Bold" pitchFamily="2" charset="-78"/>
              </a:rPr>
              <a:t>2- ريَكخراوى نةتةوةيةكطرتووةكان.</a:t>
            </a:r>
          </a:p>
          <a:p>
            <a:r>
              <a:rPr lang="ar-IQ" smtClean="0">
                <a:cs typeface="Ali_K_Sahifa Bold" pitchFamily="2" charset="-78"/>
              </a:rPr>
              <a:t>3- ريَكخراوى نا حكوميةكان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79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279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دارِشتنى ياساى نيَو دةولَةتى طشتى</vt:lpstr>
      <vt:lpstr>دارِشتنى ياساى نيَو دةولَةتى طشتى</vt:lpstr>
      <vt:lpstr>دارِشتنى ياساى نيَو دةولَةتى طشتى</vt:lpstr>
      <vt:lpstr>دارِشتنى ياساى نيَو دةولَةتى طشتى</vt:lpstr>
      <vt:lpstr>دارِشتنى ياساى نيَو دةولَةتى طشتى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دارِشتنى ياساى نيَو دةولَةتى طشتى</dc:title>
  <dc:creator>dell</dc:creator>
  <cp:lastModifiedBy>dell</cp:lastModifiedBy>
  <cp:revision>10</cp:revision>
  <dcterms:created xsi:type="dcterms:W3CDTF">2022-10-19T13:16:10Z</dcterms:created>
  <dcterms:modified xsi:type="dcterms:W3CDTF">2022-10-19T14:02:35Z</dcterms:modified>
</cp:coreProperties>
</file>