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8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43572-8D5E-4467-84F0-27DD1FA50E29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</dgm:pt>
    <dgm:pt modelId="{047B9909-240C-42F4-A039-8CCDD8D7F93D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8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سةرضاوةكانى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8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 ياساى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8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نيَودةولةتى</a:t>
          </a:r>
          <a:endParaRPr kumimoji="0" lang="fr-FR" sz="1800" b="0" i="0" u="none" strike="noStrike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gm:t>
    </dgm:pt>
    <dgm:pt modelId="{A7F87428-8E8D-4316-A8DC-A22E8D89214A}" type="parTrans" cxnId="{91E9AC18-C37C-4DD7-BEA7-E652A75BEA20}">
      <dgm:prSet/>
      <dgm:spPr/>
      <dgm:t>
        <a:bodyPr/>
        <a:lstStyle/>
        <a:p>
          <a:pPr rtl="1"/>
          <a:endParaRPr lang="ar-IQ"/>
        </a:p>
      </dgm:t>
    </dgm:pt>
    <dgm:pt modelId="{CCBDFA29-FBA0-4F57-B921-93CAD9EF4077}" type="sibTrans" cxnId="{91E9AC18-C37C-4DD7-BEA7-E652A75BEA20}">
      <dgm:prSet/>
      <dgm:spPr/>
      <dgm:t>
        <a:bodyPr/>
        <a:lstStyle/>
        <a:p>
          <a:pPr rtl="1"/>
          <a:endParaRPr lang="ar-IQ"/>
        </a:p>
      </dgm:t>
    </dgm:pt>
    <dgm:pt modelId="{B7156811-406F-4739-8700-60374B557A28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سةرضاوة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KW" sz="20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لاو</a:t>
          </a:r>
          <a:r>
            <a:rPr kumimoji="0" lang="ar-SA" sz="20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ةكييةكان</a:t>
          </a:r>
          <a:endParaRPr kumimoji="0" lang="fr-FR" sz="2000" b="0" i="0" u="none" strike="noStrike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gm:t>
    </dgm:pt>
    <dgm:pt modelId="{7D6472FE-FBA4-48B7-A009-838444C42F1D}" type="parTrans" cxnId="{366A2685-BBF8-4F57-A1EE-214B85846552}">
      <dgm:prSet/>
      <dgm:spPr/>
      <dgm:t>
        <a:bodyPr/>
        <a:lstStyle/>
        <a:p>
          <a:pPr rtl="1"/>
          <a:endParaRPr lang="ar-IQ"/>
        </a:p>
      </dgm:t>
    </dgm:pt>
    <dgm:pt modelId="{E920F382-BFC3-46F6-A9CA-5AEEA05BDE08}" type="sibTrans" cxnId="{366A2685-BBF8-4F57-A1EE-214B85846552}">
      <dgm:prSet/>
      <dgm:spPr/>
      <dgm:t>
        <a:bodyPr/>
        <a:lstStyle/>
        <a:p>
          <a:pPr rtl="1"/>
          <a:endParaRPr lang="ar-IQ"/>
        </a:p>
      </dgm:t>
    </dgm:pt>
    <dgm:pt modelId="{388D0652-0148-45B9-9AC6-143FE99C595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رِاى زانايان</a:t>
          </a:r>
          <a:endParaRPr kumimoji="0" lang="fr-FR" sz="2400" b="0" i="0" u="none" strike="noStrike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gm:t>
    </dgm:pt>
    <dgm:pt modelId="{55C7F7C1-EC3D-42F3-A521-3AD93FD4084E}" type="parTrans" cxnId="{D2D8A1BD-5F60-4F4E-A66F-0F49E59F84FB}">
      <dgm:prSet/>
      <dgm:spPr/>
      <dgm:t>
        <a:bodyPr/>
        <a:lstStyle/>
        <a:p>
          <a:pPr rtl="1"/>
          <a:endParaRPr lang="ar-IQ"/>
        </a:p>
      </dgm:t>
    </dgm:pt>
    <dgm:pt modelId="{BD575944-6991-4776-9893-AFD22BB12B0A}" type="sibTrans" cxnId="{D2D8A1BD-5F60-4F4E-A66F-0F49E59F84FB}">
      <dgm:prSet/>
      <dgm:spPr/>
      <dgm:t>
        <a:bodyPr/>
        <a:lstStyle/>
        <a:p>
          <a:pPr rtl="1"/>
          <a:endParaRPr lang="ar-IQ"/>
        </a:p>
      </dgm:t>
    </dgm:pt>
    <dgm:pt modelId="{29B2DB47-5E3F-4D75-B7D4-40C7728DDD49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8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بريارةكانى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8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دادطا</a:t>
          </a:r>
          <a:endParaRPr kumimoji="0" lang="fr-FR" sz="2800" b="0" i="0" u="none" strike="noStrike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gm:t>
    </dgm:pt>
    <dgm:pt modelId="{298A6E07-8902-47B0-85A6-B8D4E8D25476}" type="parTrans" cxnId="{6DD46E3A-2E82-46A4-AE32-BAB875A46B0E}">
      <dgm:prSet/>
      <dgm:spPr/>
      <dgm:t>
        <a:bodyPr/>
        <a:lstStyle/>
        <a:p>
          <a:pPr rtl="1"/>
          <a:endParaRPr lang="ar-IQ"/>
        </a:p>
      </dgm:t>
    </dgm:pt>
    <dgm:pt modelId="{3D7E002B-D3E6-4C5F-AF71-6654D4675368}" type="sibTrans" cxnId="{6DD46E3A-2E82-46A4-AE32-BAB875A46B0E}">
      <dgm:prSet/>
      <dgm:spPr/>
      <dgm:t>
        <a:bodyPr/>
        <a:lstStyle/>
        <a:p>
          <a:pPr rtl="1"/>
          <a:endParaRPr lang="ar-IQ"/>
        </a:p>
      </dgm:t>
    </dgm:pt>
    <dgm:pt modelId="{D1986312-61E9-4636-A50E-794598B90243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سةرضاوة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سةرةكييةكان</a:t>
          </a:r>
          <a:endParaRPr kumimoji="0" lang="fr-FR" sz="2000" b="0" i="0" u="none" strike="noStrike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gm:t>
    </dgm:pt>
    <dgm:pt modelId="{363C4252-714E-4533-AE87-A67F69BD93C8}" type="parTrans" cxnId="{5A446583-9ED4-4090-89C5-27088B6D4890}">
      <dgm:prSet/>
      <dgm:spPr/>
      <dgm:t>
        <a:bodyPr/>
        <a:lstStyle/>
        <a:p>
          <a:pPr rtl="1"/>
          <a:endParaRPr lang="ar-IQ"/>
        </a:p>
      </dgm:t>
    </dgm:pt>
    <dgm:pt modelId="{78D48B52-93AC-4B77-98D7-945450F44862}" type="sibTrans" cxnId="{5A446583-9ED4-4090-89C5-27088B6D4890}">
      <dgm:prSet/>
      <dgm:spPr/>
      <dgm:t>
        <a:bodyPr/>
        <a:lstStyle/>
        <a:p>
          <a:pPr rtl="1"/>
          <a:endParaRPr lang="ar-IQ"/>
        </a:p>
      </dgm:t>
    </dgm:pt>
    <dgm:pt modelId="{0C4F3BE3-2D6B-486E-A5AD-B80B0C63317F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ثرنسيثة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طشتييةكانى ياسا</a:t>
          </a:r>
          <a:endParaRPr kumimoji="0" lang="fr-FR" sz="2400" b="0" i="0" u="none" strike="noStrike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gm:t>
    </dgm:pt>
    <dgm:pt modelId="{8015542F-011C-4D6C-BDD8-71C8130E5698}" type="parTrans" cxnId="{77A3E02B-EA7D-400C-842F-87F3FF0948B0}">
      <dgm:prSet/>
      <dgm:spPr/>
      <dgm:t>
        <a:bodyPr/>
        <a:lstStyle/>
        <a:p>
          <a:pPr rtl="1"/>
          <a:endParaRPr lang="ar-IQ"/>
        </a:p>
      </dgm:t>
    </dgm:pt>
    <dgm:pt modelId="{D9A31A72-4B25-4F4F-B731-3535D2D403F6}" type="sibTrans" cxnId="{77A3E02B-EA7D-400C-842F-87F3FF0948B0}">
      <dgm:prSet/>
      <dgm:spPr/>
      <dgm:t>
        <a:bodyPr/>
        <a:lstStyle/>
        <a:p>
          <a:pPr rtl="1"/>
          <a:endParaRPr lang="ar-IQ"/>
        </a:p>
      </dgm:t>
    </dgm:pt>
    <dgm:pt modelId="{90D4A309-8118-44A1-B944-94F2D7830E3E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نةريتة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نيَودةولةتييةكان</a:t>
          </a:r>
          <a:endParaRPr kumimoji="0" lang="fr-FR" sz="2400" b="0" i="0" u="none" strike="noStrike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gm:t>
    </dgm:pt>
    <dgm:pt modelId="{020F3D50-9105-462D-B26B-7FCE4135BFA5}" type="parTrans" cxnId="{7311FBA6-AF0D-4242-ADE4-D320E82C7F29}">
      <dgm:prSet/>
      <dgm:spPr/>
      <dgm:t>
        <a:bodyPr/>
        <a:lstStyle/>
        <a:p>
          <a:pPr rtl="1"/>
          <a:endParaRPr lang="ar-IQ"/>
        </a:p>
      </dgm:t>
    </dgm:pt>
    <dgm:pt modelId="{95BDDBAD-1BCF-4ECD-8C93-007DD23A2AA1}" type="sibTrans" cxnId="{7311FBA6-AF0D-4242-ADE4-D320E82C7F29}">
      <dgm:prSet/>
      <dgm:spPr/>
      <dgm:t>
        <a:bodyPr/>
        <a:lstStyle/>
        <a:p>
          <a:pPr rtl="1"/>
          <a:endParaRPr lang="ar-IQ"/>
        </a:p>
      </dgm:t>
    </dgm:pt>
    <dgm:pt modelId="{2FDEAD58-3CCE-4CA4-9253-EFB53CC61080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ثةيماننامة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نيَودةولةتييةكان</a:t>
          </a:r>
          <a:endParaRPr kumimoji="0" lang="fr-FR" sz="2000" b="0" i="0" u="none" strike="noStrike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gm:t>
    </dgm:pt>
    <dgm:pt modelId="{651E6EA1-DD1E-42C7-984D-BCC2F8A45E9F}" type="parTrans" cxnId="{E5E0A4AC-8DD0-4CDE-B995-AA6708B375E5}">
      <dgm:prSet/>
      <dgm:spPr/>
      <dgm:t>
        <a:bodyPr/>
        <a:lstStyle/>
        <a:p>
          <a:pPr rtl="1"/>
          <a:endParaRPr lang="ar-IQ"/>
        </a:p>
      </dgm:t>
    </dgm:pt>
    <dgm:pt modelId="{15C85213-F7F3-4761-BECB-EA5ED66D8A31}" type="sibTrans" cxnId="{E5E0A4AC-8DD0-4CDE-B995-AA6708B375E5}">
      <dgm:prSet/>
      <dgm:spPr/>
      <dgm:t>
        <a:bodyPr/>
        <a:lstStyle/>
        <a:p>
          <a:pPr rtl="1"/>
          <a:endParaRPr lang="ar-IQ"/>
        </a:p>
      </dgm:t>
    </dgm:pt>
    <dgm:pt modelId="{2F3ACB6F-403A-4316-AA3D-467D5174A388}" type="pres">
      <dgm:prSet presAssocID="{2F343572-8D5E-4467-84F0-27DD1FA50E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CB566C-7225-41B1-848D-EA3FBD2B68F1}" type="pres">
      <dgm:prSet presAssocID="{047B9909-240C-42F4-A039-8CCDD8D7F93D}" presName="hierRoot1" presStyleCnt="0">
        <dgm:presLayoutVars>
          <dgm:hierBranch/>
        </dgm:presLayoutVars>
      </dgm:prSet>
      <dgm:spPr/>
    </dgm:pt>
    <dgm:pt modelId="{C067DB8F-9BD7-452C-BA3A-FC439EC96477}" type="pres">
      <dgm:prSet presAssocID="{047B9909-240C-42F4-A039-8CCDD8D7F93D}" presName="rootComposite1" presStyleCnt="0"/>
      <dgm:spPr/>
    </dgm:pt>
    <dgm:pt modelId="{5D4C1512-2B1F-4B23-9384-546BB0E11E0D}" type="pres">
      <dgm:prSet presAssocID="{047B9909-240C-42F4-A039-8CCDD8D7F93D}" presName="rootText1" presStyleLbl="node0" presStyleIdx="0" presStyleCnt="1" custScaleX="152595" custScaleY="120256" custLinFactY="-52370" custLinFactNeighborX="-367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DC7DCF9-85E6-4E0E-8254-12B01C2F488F}" type="pres">
      <dgm:prSet presAssocID="{047B9909-240C-42F4-A039-8CCDD8D7F93D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62D52310-34C4-4D33-8B0C-429552E71AAA}" type="pres">
      <dgm:prSet presAssocID="{047B9909-240C-42F4-A039-8CCDD8D7F93D}" presName="hierChild2" presStyleCnt="0"/>
      <dgm:spPr/>
    </dgm:pt>
    <dgm:pt modelId="{C21BCF14-CA74-4595-99AD-4D90FC67B682}" type="pres">
      <dgm:prSet presAssocID="{7D6472FE-FBA4-48B7-A009-838444C42F1D}" presName="Name35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C353D8F4-6691-4039-A5C1-533EEC5DCA25}" type="pres">
      <dgm:prSet presAssocID="{B7156811-406F-4739-8700-60374B557A28}" presName="hierRoot2" presStyleCnt="0">
        <dgm:presLayoutVars>
          <dgm:hierBranch/>
        </dgm:presLayoutVars>
      </dgm:prSet>
      <dgm:spPr/>
    </dgm:pt>
    <dgm:pt modelId="{B75D096B-BA0B-4EFF-A6C3-001FE4CCF0FD}" type="pres">
      <dgm:prSet presAssocID="{B7156811-406F-4739-8700-60374B557A28}" presName="rootComposite" presStyleCnt="0"/>
      <dgm:spPr/>
    </dgm:pt>
    <dgm:pt modelId="{BCF71431-2E54-4EB8-AD87-C49DC9C8F4A6}" type="pres">
      <dgm:prSet presAssocID="{B7156811-406F-4739-8700-60374B557A28}" presName="rootText" presStyleLbl="node2" presStyleIdx="0" presStyleCnt="2" custScaleY="117353" custLinFactNeighborX="7244" custLinFactNeighborY="-3572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EDD74FF-3978-4489-B3CB-CF88131A3DAE}" type="pres">
      <dgm:prSet presAssocID="{B7156811-406F-4739-8700-60374B557A28}" presName="rootConnector" presStyleLbl="node2" presStyleIdx="0" presStyleCnt="2"/>
      <dgm:spPr/>
      <dgm:t>
        <a:bodyPr/>
        <a:lstStyle/>
        <a:p>
          <a:pPr rtl="1"/>
          <a:endParaRPr lang="ar-IQ"/>
        </a:p>
      </dgm:t>
    </dgm:pt>
    <dgm:pt modelId="{3BBCE1CC-C26C-4DD0-BDCB-94AC1F233FB3}" type="pres">
      <dgm:prSet presAssocID="{B7156811-406F-4739-8700-60374B557A28}" presName="hierChild4" presStyleCnt="0"/>
      <dgm:spPr/>
    </dgm:pt>
    <dgm:pt modelId="{C03982A9-CC43-49BB-B145-73D095AD3821}" type="pres">
      <dgm:prSet presAssocID="{55C7F7C1-EC3D-42F3-A521-3AD93FD4084E}" presName="Name35" presStyleLbl="parChTrans1D3" presStyleIdx="0" presStyleCnt="5"/>
      <dgm:spPr/>
      <dgm:t>
        <a:bodyPr/>
        <a:lstStyle/>
        <a:p>
          <a:pPr rtl="1"/>
          <a:endParaRPr lang="ar-IQ"/>
        </a:p>
      </dgm:t>
    </dgm:pt>
    <dgm:pt modelId="{C948B1BE-820D-4669-8533-0AA830ECD663}" type="pres">
      <dgm:prSet presAssocID="{388D0652-0148-45B9-9AC6-143FE99C595C}" presName="hierRoot2" presStyleCnt="0">
        <dgm:presLayoutVars>
          <dgm:hierBranch val="r"/>
        </dgm:presLayoutVars>
      </dgm:prSet>
      <dgm:spPr/>
    </dgm:pt>
    <dgm:pt modelId="{35E6F5F5-3368-49A8-94D3-C3805677E3DF}" type="pres">
      <dgm:prSet presAssocID="{388D0652-0148-45B9-9AC6-143FE99C595C}" presName="rootComposite" presStyleCnt="0"/>
      <dgm:spPr/>
    </dgm:pt>
    <dgm:pt modelId="{3F02ADFB-8C6A-4A9B-95AE-7F537566AE9C}" type="pres">
      <dgm:prSet presAssocID="{388D0652-0148-45B9-9AC6-143FE99C595C}" presName="rootText" presStyleLbl="node3" presStyleIdx="0" presStyleCnt="5" custScaleX="84891" custScaleY="13546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1FE2E37-87F4-4146-89D7-D4678FB0DCD0}" type="pres">
      <dgm:prSet presAssocID="{388D0652-0148-45B9-9AC6-143FE99C595C}" presName="rootConnector" presStyleLbl="node3" presStyleIdx="0" presStyleCnt="5"/>
      <dgm:spPr/>
      <dgm:t>
        <a:bodyPr/>
        <a:lstStyle/>
        <a:p>
          <a:pPr rtl="1"/>
          <a:endParaRPr lang="ar-IQ"/>
        </a:p>
      </dgm:t>
    </dgm:pt>
    <dgm:pt modelId="{2493E905-CFF6-4CF4-B301-4A4D5872AF2F}" type="pres">
      <dgm:prSet presAssocID="{388D0652-0148-45B9-9AC6-143FE99C595C}" presName="hierChild4" presStyleCnt="0"/>
      <dgm:spPr/>
    </dgm:pt>
    <dgm:pt modelId="{28ABA0D0-DCA9-4402-A8E1-BC72EC3768B5}" type="pres">
      <dgm:prSet presAssocID="{388D0652-0148-45B9-9AC6-143FE99C595C}" presName="hierChild5" presStyleCnt="0"/>
      <dgm:spPr/>
    </dgm:pt>
    <dgm:pt modelId="{028C0E37-73BD-455D-991F-5A9701138300}" type="pres">
      <dgm:prSet presAssocID="{298A6E07-8902-47B0-85A6-B8D4E8D25476}" presName="Name35" presStyleLbl="parChTrans1D3" presStyleIdx="1" presStyleCnt="5"/>
      <dgm:spPr/>
      <dgm:t>
        <a:bodyPr/>
        <a:lstStyle/>
        <a:p>
          <a:pPr rtl="1"/>
          <a:endParaRPr lang="ar-IQ"/>
        </a:p>
      </dgm:t>
    </dgm:pt>
    <dgm:pt modelId="{C916D93E-A673-4B26-BD51-407CAA5F4DE3}" type="pres">
      <dgm:prSet presAssocID="{29B2DB47-5E3F-4D75-B7D4-40C7728DDD49}" presName="hierRoot2" presStyleCnt="0">
        <dgm:presLayoutVars>
          <dgm:hierBranch val="r"/>
        </dgm:presLayoutVars>
      </dgm:prSet>
      <dgm:spPr/>
    </dgm:pt>
    <dgm:pt modelId="{C9A82EEA-A69F-4C06-9217-FCA03FBD20B3}" type="pres">
      <dgm:prSet presAssocID="{29B2DB47-5E3F-4D75-B7D4-40C7728DDD49}" presName="rootComposite" presStyleCnt="0"/>
      <dgm:spPr/>
    </dgm:pt>
    <dgm:pt modelId="{590F0A3C-C760-4860-96F5-3C2E312D66A3}" type="pres">
      <dgm:prSet presAssocID="{29B2DB47-5E3F-4D75-B7D4-40C7728DDD49}" presName="rootText" presStyleLbl="node3" presStyleIdx="1" presStyleCnt="5" custScaleX="94031" custScaleY="11528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BCD9B9CD-CD61-4077-8632-9D1569F70377}" type="pres">
      <dgm:prSet presAssocID="{29B2DB47-5E3F-4D75-B7D4-40C7728DDD49}" presName="rootConnector" presStyleLbl="node3" presStyleIdx="1" presStyleCnt="5"/>
      <dgm:spPr/>
      <dgm:t>
        <a:bodyPr/>
        <a:lstStyle/>
        <a:p>
          <a:pPr rtl="1"/>
          <a:endParaRPr lang="ar-IQ"/>
        </a:p>
      </dgm:t>
    </dgm:pt>
    <dgm:pt modelId="{D3653152-AAE2-4834-8F75-30DC28AF7A80}" type="pres">
      <dgm:prSet presAssocID="{29B2DB47-5E3F-4D75-B7D4-40C7728DDD49}" presName="hierChild4" presStyleCnt="0"/>
      <dgm:spPr/>
    </dgm:pt>
    <dgm:pt modelId="{A6855594-C0AC-43AD-AF50-A056FE6A55FA}" type="pres">
      <dgm:prSet presAssocID="{29B2DB47-5E3F-4D75-B7D4-40C7728DDD49}" presName="hierChild5" presStyleCnt="0"/>
      <dgm:spPr/>
    </dgm:pt>
    <dgm:pt modelId="{71BFA80A-23B6-4667-A068-E1A9427B82A5}" type="pres">
      <dgm:prSet presAssocID="{B7156811-406F-4739-8700-60374B557A28}" presName="hierChild5" presStyleCnt="0"/>
      <dgm:spPr/>
    </dgm:pt>
    <dgm:pt modelId="{DB93F4EC-94CA-4E62-AD63-DC0F92160CAE}" type="pres">
      <dgm:prSet presAssocID="{363C4252-714E-4533-AE87-A67F69BD93C8}" presName="Name35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1A3BADF4-59B0-4718-A232-01648A1AE563}" type="pres">
      <dgm:prSet presAssocID="{D1986312-61E9-4636-A50E-794598B90243}" presName="hierRoot2" presStyleCnt="0">
        <dgm:presLayoutVars>
          <dgm:hierBranch/>
        </dgm:presLayoutVars>
      </dgm:prSet>
      <dgm:spPr/>
    </dgm:pt>
    <dgm:pt modelId="{C645E334-A6AC-4B27-8DD8-BC1955C9AD4B}" type="pres">
      <dgm:prSet presAssocID="{D1986312-61E9-4636-A50E-794598B90243}" presName="rootComposite" presStyleCnt="0"/>
      <dgm:spPr/>
    </dgm:pt>
    <dgm:pt modelId="{0034C448-5D36-43F5-B3F2-1F4FC03B00BF}" type="pres">
      <dgm:prSet presAssocID="{D1986312-61E9-4636-A50E-794598B90243}" presName="rootText" presStyleLbl="node2" presStyleIdx="1" presStyleCnt="2" custScaleY="104701" custLinFactNeighborX="-562" custLinFactNeighborY="-3572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688B32E-A5D9-4E1A-85FC-1D137234A019}" type="pres">
      <dgm:prSet presAssocID="{D1986312-61E9-4636-A50E-794598B90243}" presName="rootConnector" presStyleLbl="node2" presStyleIdx="1" presStyleCnt="2"/>
      <dgm:spPr/>
      <dgm:t>
        <a:bodyPr/>
        <a:lstStyle/>
        <a:p>
          <a:pPr rtl="1"/>
          <a:endParaRPr lang="ar-IQ"/>
        </a:p>
      </dgm:t>
    </dgm:pt>
    <dgm:pt modelId="{551472BE-5396-439D-AFCB-66C96BA02D05}" type="pres">
      <dgm:prSet presAssocID="{D1986312-61E9-4636-A50E-794598B90243}" presName="hierChild4" presStyleCnt="0"/>
      <dgm:spPr/>
    </dgm:pt>
    <dgm:pt modelId="{CFAA1C39-37E2-482F-87C9-C5E06510C030}" type="pres">
      <dgm:prSet presAssocID="{8015542F-011C-4D6C-BDD8-71C8130E5698}" presName="Name35" presStyleLbl="parChTrans1D3" presStyleIdx="2" presStyleCnt="5"/>
      <dgm:spPr/>
      <dgm:t>
        <a:bodyPr/>
        <a:lstStyle/>
        <a:p>
          <a:pPr rtl="1"/>
          <a:endParaRPr lang="ar-IQ"/>
        </a:p>
      </dgm:t>
    </dgm:pt>
    <dgm:pt modelId="{4D079188-52C9-4FF4-BADB-39C9E2A356F8}" type="pres">
      <dgm:prSet presAssocID="{0C4F3BE3-2D6B-486E-A5AD-B80B0C63317F}" presName="hierRoot2" presStyleCnt="0">
        <dgm:presLayoutVars>
          <dgm:hierBranch val="r"/>
        </dgm:presLayoutVars>
      </dgm:prSet>
      <dgm:spPr/>
    </dgm:pt>
    <dgm:pt modelId="{AFE2E47A-2013-43DA-A1E1-F203FF431222}" type="pres">
      <dgm:prSet presAssocID="{0C4F3BE3-2D6B-486E-A5AD-B80B0C63317F}" presName="rootComposite" presStyleCnt="0"/>
      <dgm:spPr/>
    </dgm:pt>
    <dgm:pt modelId="{976EF827-C453-4B92-98E7-1D5734D33385}" type="pres">
      <dgm:prSet presAssocID="{0C4F3BE3-2D6B-486E-A5AD-B80B0C63317F}" presName="rootText" presStyleLbl="node3" presStyleIdx="2" presStyleCnt="5" custScaleY="15910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25B5A93-33C7-4144-B825-2FEC9E652BEB}" type="pres">
      <dgm:prSet presAssocID="{0C4F3BE3-2D6B-486E-A5AD-B80B0C63317F}" presName="rootConnector" presStyleLbl="node3" presStyleIdx="2" presStyleCnt="5"/>
      <dgm:spPr/>
      <dgm:t>
        <a:bodyPr/>
        <a:lstStyle/>
        <a:p>
          <a:pPr rtl="1"/>
          <a:endParaRPr lang="ar-IQ"/>
        </a:p>
      </dgm:t>
    </dgm:pt>
    <dgm:pt modelId="{CD01A86B-4CE4-4976-B7DB-9A0214351EBC}" type="pres">
      <dgm:prSet presAssocID="{0C4F3BE3-2D6B-486E-A5AD-B80B0C63317F}" presName="hierChild4" presStyleCnt="0"/>
      <dgm:spPr/>
    </dgm:pt>
    <dgm:pt modelId="{36F6981F-9E3E-4C90-A07B-763FC1FFBAE1}" type="pres">
      <dgm:prSet presAssocID="{0C4F3BE3-2D6B-486E-A5AD-B80B0C63317F}" presName="hierChild5" presStyleCnt="0"/>
      <dgm:spPr/>
    </dgm:pt>
    <dgm:pt modelId="{E161A7F2-C938-43EC-899F-7C72E283F1DD}" type="pres">
      <dgm:prSet presAssocID="{020F3D50-9105-462D-B26B-7FCE4135BFA5}" presName="Name35" presStyleLbl="parChTrans1D3" presStyleIdx="3" presStyleCnt="5"/>
      <dgm:spPr/>
      <dgm:t>
        <a:bodyPr/>
        <a:lstStyle/>
        <a:p>
          <a:pPr rtl="1"/>
          <a:endParaRPr lang="ar-IQ"/>
        </a:p>
      </dgm:t>
    </dgm:pt>
    <dgm:pt modelId="{91376F2C-7DF3-4C41-A18E-455BFDD0EB03}" type="pres">
      <dgm:prSet presAssocID="{90D4A309-8118-44A1-B944-94F2D7830E3E}" presName="hierRoot2" presStyleCnt="0">
        <dgm:presLayoutVars>
          <dgm:hierBranch val="r"/>
        </dgm:presLayoutVars>
      </dgm:prSet>
      <dgm:spPr/>
    </dgm:pt>
    <dgm:pt modelId="{F2D3DE34-0F2E-4AE8-8ADA-526B166F0179}" type="pres">
      <dgm:prSet presAssocID="{90D4A309-8118-44A1-B944-94F2D7830E3E}" presName="rootComposite" presStyleCnt="0"/>
      <dgm:spPr/>
    </dgm:pt>
    <dgm:pt modelId="{DC355792-FE67-4CDA-A2F2-74D1A87DC198}" type="pres">
      <dgm:prSet presAssocID="{90D4A309-8118-44A1-B944-94F2D7830E3E}" presName="rootText" presStyleLbl="node3" presStyleIdx="3" presStyleCnt="5" custScaleY="15910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DA9DFBA8-E082-4DF8-8A67-159CAA8581AB}" type="pres">
      <dgm:prSet presAssocID="{90D4A309-8118-44A1-B944-94F2D7830E3E}" presName="rootConnector" presStyleLbl="node3" presStyleIdx="3" presStyleCnt="5"/>
      <dgm:spPr/>
      <dgm:t>
        <a:bodyPr/>
        <a:lstStyle/>
        <a:p>
          <a:pPr rtl="1"/>
          <a:endParaRPr lang="ar-IQ"/>
        </a:p>
      </dgm:t>
    </dgm:pt>
    <dgm:pt modelId="{42D4145C-A073-413B-9094-54B491BFD75C}" type="pres">
      <dgm:prSet presAssocID="{90D4A309-8118-44A1-B944-94F2D7830E3E}" presName="hierChild4" presStyleCnt="0"/>
      <dgm:spPr/>
    </dgm:pt>
    <dgm:pt modelId="{F8C15A9F-510A-4245-8E16-90F04E3483C3}" type="pres">
      <dgm:prSet presAssocID="{90D4A309-8118-44A1-B944-94F2D7830E3E}" presName="hierChild5" presStyleCnt="0"/>
      <dgm:spPr/>
    </dgm:pt>
    <dgm:pt modelId="{707E9A89-6017-4377-995B-9702CE684912}" type="pres">
      <dgm:prSet presAssocID="{651E6EA1-DD1E-42C7-984D-BCC2F8A45E9F}" presName="Name35" presStyleLbl="parChTrans1D3" presStyleIdx="4" presStyleCnt="5"/>
      <dgm:spPr/>
      <dgm:t>
        <a:bodyPr/>
        <a:lstStyle/>
        <a:p>
          <a:pPr rtl="1"/>
          <a:endParaRPr lang="ar-IQ"/>
        </a:p>
      </dgm:t>
    </dgm:pt>
    <dgm:pt modelId="{CE273A03-6623-4DA1-B6E4-2811DD505D96}" type="pres">
      <dgm:prSet presAssocID="{2FDEAD58-3CCE-4CA4-9253-EFB53CC61080}" presName="hierRoot2" presStyleCnt="0">
        <dgm:presLayoutVars>
          <dgm:hierBranch val="r"/>
        </dgm:presLayoutVars>
      </dgm:prSet>
      <dgm:spPr/>
    </dgm:pt>
    <dgm:pt modelId="{38A0FCDB-C23D-44D0-ABD5-56B7C8D51C43}" type="pres">
      <dgm:prSet presAssocID="{2FDEAD58-3CCE-4CA4-9253-EFB53CC61080}" presName="rootComposite" presStyleCnt="0"/>
      <dgm:spPr/>
    </dgm:pt>
    <dgm:pt modelId="{8163FCD1-A77F-4FDA-A4C4-7644855486AF}" type="pres">
      <dgm:prSet presAssocID="{2FDEAD58-3CCE-4CA4-9253-EFB53CC61080}" presName="rootText" presStyleLbl="node3" presStyleIdx="4" presStyleCnt="5" custScaleX="90638" custScaleY="18570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78C75E0-DA4A-43BB-993C-0E02FE889B11}" type="pres">
      <dgm:prSet presAssocID="{2FDEAD58-3CCE-4CA4-9253-EFB53CC61080}" presName="rootConnector" presStyleLbl="node3" presStyleIdx="4" presStyleCnt="5"/>
      <dgm:spPr/>
      <dgm:t>
        <a:bodyPr/>
        <a:lstStyle/>
        <a:p>
          <a:pPr rtl="1"/>
          <a:endParaRPr lang="ar-IQ"/>
        </a:p>
      </dgm:t>
    </dgm:pt>
    <dgm:pt modelId="{28CF0B31-0FA5-4579-ACA2-92F151352ADB}" type="pres">
      <dgm:prSet presAssocID="{2FDEAD58-3CCE-4CA4-9253-EFB53CC61080}" presName="hierChild4" presStyleCnt="0"/>
      <dgm:spPr/>
    </dgm:pt>
    <dgm:pt modelId="{091EC3AA-753E-4D23-B02D-6C1803B34212}" type="pres">
      <dgm:prSet presAssocID="{2FDEAD58-3CCE-4CA4-9253-EFB53CC61080}" presName="hierChild5" presStyleCnt="0"/>
      <dgm:spPr/>
    </dgm:pt>
    <dgm:pt modelId="{09F482B5-5E20-4C91-84F2-C8842C34F2A6}" type="pres">
      <dgm:prSet presAssocID="{D1986312-61E9-4636-A50E-794598B90243}" presName="hierChild5" presStyleCnt="0"/>
      <dgm:spPr/>
    </dgm:pt>
    <dgm:pt modelId="{EC1AFA18-B687-4824-A2D5-9D938E32652F}" type="pres">
      <dgm:prSet presAssocID="{047B9909-240C-42F4-A039-8CCDD8D7F93D}" presName="hierChild3" presStyleCnt="0"/>
      <dgm:spPr/>
    </dgm:pt>
  </dgm:ptLst>
  <dgm:cxnLst>
    <dgm:cxn modelId="{E5E0A4AC-8DD0-4CDE-B995-AA6708B375E5}" srcId="{D1986312-61E9-4636-A50E-794598B90243}" destId="{2FDEAD58-3CCE-4CA4-9253-EFB53CC61080}" srcOrd="2" destOrd="0" parTransId="{651E6EA1-DD1E-42C7-984D-BCC2F8A45E9F}" sibTransId="{15C85213-F7F3-4761-BECB-EA5ED66D8A31}"/>
    <dgm:cxn modelId="{F82C1319-34B4-40EA-A31F-BEB765078F22}" type="presOf" srcId="{29B2DB47-5E3F-4D75-B7D4-40C7728DDD49}" destId="{BCD9B9CD-CD61-4077-8632-9D1569F70377}" srcOrd="1" destOrd="0" presId="urn:microsoft.com/office/officeart/2005/8/layout/orgChart1"/>
    <dgm:cxn modelId="{48AB33F9-D6F2-49D1-A0E6-506D8469D71B}" type="presOf" srcId="{0C4F3BE3-2D6B-486E-A5AD-B80B0C63317F}" destId="{976EF827-C453-4B92-98E7-1D5734D33385}" srcOrd="0" destOrd="0" presId="urn:microsoft.com/office/officeart/2005/8/layout/orgChart1"/>
    <dgm:cxn modelId="{2B1FD6F8-AFA3-4F55-86C4-6DC19359D16A}" type="presOf" srcId="{2FDEAD58-3CCE-4CA4-9253-EFB53CC61080}" destId="{178C75E0-DA4A-43BB-993C-0E02FE889B11}" srcOrd="1" destOrd="0" presId="urn:microsoft.com/office/officeart/2005/8/layout/orgChart1"/>
    <dgm:cxn modelId="{72867941-A20A-49AA-8356-87D65FBD33BF}" type="presOf" srcId="{388D0652-0148-45B9-9AC6-143FE99C595C}" destId="{61FE2E37-87F4-4146-89D7-D4678FB0DCD0}" srcOrd="1" destOrd="0" presId="urn:microsoft.com/office/officeart/2005/8/layout/orgChart1"/>
    <dgm:cxn modelId="{D503DC4D-9BEF-4962-BE50-7582E678FBEE}" type="presOf" srcId="{90D4A309-8118-44A1-B944-94F2D7830E3E}" destId="{DA9DFBA8-E082-4DF8-8A67-159CAA8581AB}" srcOrd="1" destOrd="0" presId="urn:microsoft.com/office/officeart/2005/8/layout/orgChart1"/>
    <dgm:cxn modelId="{AAE14FCA-0C92-4385-9E21-C808B2EAFDD8}" type="presOf" srcId="{29B2DB47-5E3F-4D75-B7D4-40C7728DDD49}" destId="{590F0A3C-C760-4860-96F5-3C2E312D66A3}" srcOrd="0" destOrd="0" presId="urn:microsoft.com/office/officeart/2005/8/layout/orgChart1"/>
    <dgm:cxn modelId="{463B6933-048A-44D9-B926-2CFA226649A2}" type="presOf" srcId="{388D0652-0148-45B9-9AC6-143FE99C595C}" destId="{3F02ADFB-8C6A-4A9B-95AE-7F537566AE9C}" srcOrd="0" destOrd="0" presId="urn:microsoft.com/office/officeart/2005/8/layout/orgChart1"/>
    <dgm:cxn modelId="{332A7346-B491-48FD-8950-C6319301EDFA}" type="presOf" srcId="{047B9909-240C-42F4-A039-8CCDD8D7F93D}" destId="{1DC7DCF9-85E6-4E0E-8254-12B01C2F488F}" srcOrd="1" destOrd="0" presId="urn:microsoft.com/office/officeart/2005/8/layout/orgChart1"/>
    <dgm:cxn modelId="{AA0F1767-4F79-4FA8-B783-1B6DECD2B297}" type="presOf" srcId="{B7156811-406F-4739-8700-60374B557A28}" destId="{9EDD74FF-3978-4489-B3CB-CF88131A3DAE}" srcOrd="1" destOrd="0" presId="urn:microsoft.com/office/officeart/2005/8/layout/orgChart1"/>
    <dgm:cxn modelId="{FDABC83F-48AF-4322-9D9B-BA50DE8C300A}" type="presOf" srcId="{298A6E07-8902-47B0-85A6-B8D4E8D25476}" destId="{028C0E37-73BD-455D-991F-5A9701138300}" srcOrd="0" destOrd="0" presId="urn:microsoft.com/office/officeart/2005/8/layout/orgChart1"/>
    <dgm:cxn modelId="{A554BA40-02DA-43C5-B35C-E028E273B694}" type="presOf" srcId="{363C4252-714E-4533-AE87-A67F69BD93C8}" destId="{DB93F4EC-94CA-4E62-AD63-DC0F92160CAE}" srcOrd="0" destOrd="0" presId="urn:microsoft.com/office/officeart/2005/8/layout/orgChart1"/>
    <dgm:cxn modelId="{D2D8A1BD-5F60-4F4E-A66F-0F49E59F84FB}" srcId="{B7156811-406F-4739-8700-60374B557A28}" destId="{388D0652-0148-45B9-9AC6-143FE99C595C}" srcOrd="0" destOrd="0" parTransId="{55C7F7C1-EC3D-42F3-A521-3AD93FD4084E}" sibTransId="{BD575944-6991-4776-9893-AFD22BB12B0A}"/>
    <dgm:cxn modelId="{E8A03F35-6669-432C-AF63-58496FB00016}" type="presOf" srcId="{55C7F7C1-EC3D-42F3-A521-3AD93FD4084E}" destId="{C03982A9-CC43-49BB-B145-73D095AD3821}" srcOrd="0" destOrd="0" presId="urn:microsoft.com/office/officeart/2005/8/layout/orgChart1"/>
    <dgm:cxn modelId="{FE98736A-3DE5-4E84-8330-6730AC5EAD29}" type="presOf" srcId="{7D6472FE-FBA4-48B7-A009-838444C42F1D}" destId="{C21BCF14-CA74-4595-99AD-4D90FC67B682}" srcOrd="0" destOrd="0" presId="urn:microsoft.com/office/officeart/2005/8/layout/orgChart1"/>
    <dgm:cxn modelId="{77A3E02B-EA7D-400C-842F-87F3FF0948B0}" srcId="{D1986312-61E9-4636-A50E-794598B90243}" destId="{0C4F3BE3-2D6B-486E-A5AD-B80B0C63317F}" srcOrd="0" destOrd="0" parTransId="{8015542F-011C-4D6C-BDD8-71C8130E5698}" sibTransId="{D9A31A72-4B25-4F4F-B731-3535D2D403F6}"/>
    <dgm:cxn modelId="{4590D967-9127-4F12-AA64-7187B60A2835}" type="presOf" srcId="{2FDEAD58-3CCE-4CA4-9253-EFB53CC61080}" destId="{8163FCD1-A77F-4FDA-A4C4-7644855486AF}" srcOrd="0" destOrd="0" presId="urn:microsoft.com/office/officeart/2005/8/layout/orgChart1"/>
    <dgm:cxn modelId="{C0C6FE49-414B-4A0A-AA33-CAB9460CAB4B}" type="presOf" srcId="{D1986312-61E9-4636-A50E-794598B90243}" destId="{9688B32E-A5D9-4E1A-85FC-1D137234A019}" srcOrd="1" destOrd="0" presId="urn:microsoft.com/office/officeart/2005/8/layout/orgChart1"/>
    <dgm:cxn modelId="{6DD46E3A-2E82-46A4-AE32-BAB875A46B0E}" srcId="{B7156811-406F-4739-8700-60374B557A28}" destId="{29B2DB47-5E3F-4D75-B7D4-40C7728DDD49}" srcOrd="1" destOrd="0" parTransId="{298A6E07-8902-47B0-85A6-B8D4E8D25476}" sibTransId="{3D7E002B-D3E6-4C5F-AF71-6654D4675368}"/>
    <dgm:cxn modelId="{91E9AC18-C37C-4DD7-BEA7-E652A75BEA20}" srcId="{2F343572-8D5E-4467-84F0-27DD1FA50E29}" destId="{047B9909-240C-42F4-A039-8CCDD8D7F93D}" srcOrd="0" destOrd="0" parTransId="{A7F87428-8E8D-4316-A8DC-A22E8D89214A}" sibTransId="{CCBDFA29-FBA0-4F57-B921-93CAD9EF4077}"/>
    <dgm:cxn modelId="{7311FBA6-AF0D-4242-ADE4-D320E82C7F29}" srcId="{D1986312-61E9-4636-A50E-794598B90243}" destId="{90D4A309-8118-44A1-B944-94F2D7830E3E}" srcOrd="1" destOrd="0" parTransId="{020F3D50-9105-462D-B26B-7FCE4135BFA5}" sibTransId="{95BDDBAD-1BCF-4ECD-8C93-007DD23A2AA1}"/>
    <dgm:cxn modelId="{EEAFEE90-FC7E-49EA-844C-7043CBFD83AA}" type="presOf" srcId="{B7156811-406F-4739-8700-60374B557A28}" destId="{BCF71431-2E54-4EB8-AD87-C49DC9C8F4A6}" srcOrd="0" destOrd="0" presId="urn:microsoft.com/office/officeart/2005/8/layout/orgChart1"/>
    <dgm:cxn modelId="{5A60133E-D045-4BAD-B21D-C3953DCC0B5A}" type="presOf" srcId="{0C4F3BE3-2D6B-486E-A5AD-B80B0C63317F}" destId="{225B5A93-33C7-4144-B825-2FEC9E652BEB}" srcOrd="1" destOrd="0" presId="urn:microsoft.com/office/officeart/2005/8/layout/orgChart1"/>
    <dgm:cxn modelId="{DD95FB60-F89C-4C6A-82AC-0EF64C0F2E6C}" type="presOf" srcId="{047B9909-240C-42F4-A039-8CCDD8D7F93D}" destId="{5D4C1512-2B1F-4B23-9384-546BB0E11E0D}" srcOrd="0" destOrd="0" presId="urn:microsoft.com/office/officeart/2005/8/layout/orgChart1"/>
    <dgm:cxn modelId="{D8E35BC9-1E3F-4D6D-8D4D-4CBEBCFA7112}" type="presOf" srcId="{651E6EA1-DD1E-42C7-984D-BCC2F8A45E9F}" destId="{707E9A89-6017-4377-995B-9702CE684912}" srcOrd="0" destOrd="0" presId="urn:microsoft.com/office/officeart/2005/8/layout/orgChart1"/>
    <dgm:cxn modelId="{86931719-F02D-4740-97D6-7B458294D58C}" type="presOf" srcId="{90D4A309-8118-44A1-B944-94F2D7830E3E}" destId="{DC355792-FE67-4CDA-A2F2-74D1A87DC198}" srcOrd="0" destOrd="0" presId="urn:microsoft.com/office/officeart/2005/8/layout/orgChart1"/>
    <dgm:cxn modelId="{0DE4EF5A-7B46-46A8-99C7-1BC4895816C0}" type="presOf" srcId="{2F343572-8D5E-4467-84F0-27DD1FA50E29}" destId="{2F3ACB6F-403A-4316-AA3D-467D5174A388}" srcOrd="0" destOrd="0" presId="urn:microsoft.com/office/officeart/2005/8/layout/orgChart1"/>
    <dgm:cxn modelId="{634C8069-7383-4C4B-9F1D-AF94273F86DD}" type="presOf" srcId="{D1986312-61E9-4636-A50E-794598B90243}" destId="{0034C448-5D36-43F5-B3F2-1F4FC03B00BF}" srcOrd="0" destOrd="0" presId="urn:microsoft.com/office/officeart/2005/8/layout/orgChart1"/>
    <dgm:cxn modelId="{366A2685-BBF8-4F57-A1EE-214B85846552}" srcId="{047B9909-240C-42F4-A039-8CCDD8D7F93D}" destId="{B7156811-406F-4739-8700-60374B557A28}" srcOrd="0" destOrd="0" parTransId="{7D6472FE-FBA4-48B7-A009-838444C42F1D}" sibTransId="{E920F382-BFC3-46F6-A9CA-5AEEA05BDE08}"/>
    <dgm:cxn modelId="{01777120-18DF-4923-AD69-7BB8609F1237}" type="presOf" srcId="{020F3D50-9105-462D-B26B-7FCE4135BFA5}" destId="{E161A7F2-C938-43EC-899F-7C72E283F1DD}" srcOrd="0" destOrd="0" presId="urn:microsoft.com/office/officeart/2005/8/layout/orgChart1"/>
    <dgm:cxn modelId="{5A446583-9ED4-4090-89C5-27088B6D4890}" srcId="{047B9909-240C-42F4-A039-8CCDD8D7F93D}" destId="{D1986312-61E9-4636-A50E-794598B90243}" srcOrd="1" destOrd="0" parTransId="{363C4252-714E-4533-AE87-A67F69BD93C8}" sibTransId="{78D48B52-93AC-4B77-98D7-945450F44862}"/>
    <dgm:cxn modelId="{46857115-1BF9-49A3-8EA7-191A0BBBABCB}" type="presOf" srcId="{8015542F-011C-4D6C-BDD8-71C8130E5698}" destId="{CFAA1C39-37E2-482F-87C9-C5E06510C030}" srcOrd="0" destOrd="0" presId="urn:microsoft.com/office/officeart/2005/8/layout/orgChart1"/>
    <dgm:cxn modelId="{91660CB7-C690-4238-949C-038A8186C6B0}" type="presParOf" srcId="{2F3ACB6F-403A-4316-AA3D-467D5174A388}" destId="{00CB566C-7225-41B1-848D-EA3FBD2B68F1}" srcOrd="0" destOrd="0" presId="urn:microsoft.com/office/officeart/2005/8/layout/orgChart1"/>
    <dgm:cxn modelId="{C8D2E6F0-2CBB-403E-8D64-1BC4A31E7284}" type="presParOf" srcId="{00CB566C-7225-41B1-848D-EA3FBD2B68F1}" destId="{C067DB8F-9BD7-452C-BA3A-FC439EC96477}" srcOrd="0" destOrd="0" presId="urn:microsoft.com/office/officeart/2005/8/layout/orgChart1"/>
    <dgm:cxn modelId="{1881F8A8-AC18-4715-83DE-19E218AD1015}" type="presParOf" srcId="{C067DB8F-9BD7-452C-BA3A-FC439EC96477}" destId="{5D4C1512-2B1F-4B23-9384-546BB0E11E0D}" srcOrd="0" destOrd="0" presId="urn:microsoft.com/office/officeart/2005/8/layout/orgChart1"/>
    <dgm:cxn modelId="{4DED5240-9000-416C-B6B0-F39E7C1FF80F}" type="presParOf" srcId="{C067DB8F-9BD7-452C-BA3A-FC439EC96477}" destId="{1DC7DCF9-85E6-4E0E-8254-12B01C2F488F}" srcOrd="1" destOrd="0" presId="urn:microsoft.com/office/officeart/2005/8/layout/orgChart1"/>
    <dgm:cxn modelId="{A7A49D44-85BC-425F-BEC7-F97D59BEA683}" type="presParOf" srcId="{00CB566C-7225-41B1-848D-EA3FBD2B68F1}" destId="{62D52310-34C4-4D33-8B0C-429552E71AAA}" srcOrd="1" destOrd="0" presId="urn:microsoft.com/office/officeart/2005/8/layout/orgChart1"/>
    <dgm:cxn modelId="{2FF2EBDD-9E9E-48D5-8198-45256958A538}" type="presParOf" srcId="{62D52310-34C4-4D33-8B0C-429552E71AAA}" destId="{C21BCF14-CA74-4595-99AD-4D90FC67B682}" srcOrd="0" destOrd="0" presId="urn:microsoft.com/office/officeart/2005/8/layout/orgChart1"/>
    <dgm:cxn modelId="{DE16AAB5-04B1-43E1-A85B-FBD9C4ECF8A9}" type="presParOf" srcId="{62D52310-34C4-4D33-8B0C-429552E71AAA}" destId="{C353D8F4-6691-4039-A5C1-533EEC5DCA25}" srcOrd="1" destOrd="0" presId="urn:microsoft.com/office/officeart/2005/8/layout/orgChart1"/>
    <dgm:cxn modelId="{2E810189-5936-4CF9-A49B-2624F5ABFCB7}" type="presParOf" srcId="{C353D8F4-6691-4039-A5C1-533EEC5DCA25}" destId="{B75D096B-BA0B-4EFF-A6C3-001FE4CCF0FD}" srcOrd="0" destOrd="0" presId="urn:microsoft.com/office/officeart/2005/8/layout/orgChart1"/>
    <dgm:cxn modelId="{20EA4DE0-E6A2-4B04-B460-BC6FC741B715}" type="presParOf" srcId="{B75D096B-BA0B-4EFF-A6C3-001FE4CCF0FD}" destId="{BCF71431-2E54-4EB8-AD87-C49DC9C8F4A6}" srcOrd="0" destOrd="0" presId="urn:microsoft.com/office/officeart/2005/8/layout/orgChart1"/>
    <dgm:cxn modelId="{B0D114C9-3DC8-4A96-B7DA-454FC57A413D}" type="presParOf" srcId="{B75D096B-BA0B-4EFF-A6C3-001FE4CCF0FD}" destId="{9EDD74FF-3978-4489-B3CB-CF88131A3DAE}" srcOrd="1" destOrd="0" presId="urn:microsoft.com/office/officeart/2005/8/layout/orgChart1"/>
    <dgm:cxn modelId="{FC023F58-0498-4DDC-88C9-25F735B1DE79}" type="presParOf" srcId="{C353D8F4-6691-4039-A5C1-533EEC5DCA25}" destId="{3BBCE1CC-C26C-4DD0-BDCB-94AC1F233FB3}" srcOrd="1" destOrd="0" presId="urn:microsoft.com/office/officeart/2005/8/layout/orgChart1"/>
    <dgm:cxn modelId="{5B5D61DE-40DC-47F5-AF57-E4D68C9DC67E}" type="presParOf" srcId="{3BBCE1CC-C26C-4DD0-BDCB-94AC1F233FB3}" destId="{C03982A9-CC43-49BB-B145-73D095AD3821}" srcOrd="0" destOrd="0" presId="urn:microsoft.com/office/officeart/2005/8/layout/orgChart1"/>
    <dgm:cxn modelId="{039AD5F5-DCC3-4299-9932-6509C5EC2553}" type="presParOf" srcId="{3BBCE1CC-C26C-4DD0-BDCB-94AC1F233FB3}" destId="{C948B1BE-820D-4669-8533-0AA830ECD663}" srcOrd="1" destOrd="0" presId="urn:microsoft.com/office/officeart/2005/8/layout/orgChart1"/>
    <dgm:cxn modelId="{11206933-EEF7-4A7B-8978-AAABA4A4A3DD}" type="presParOf" srcId="{C948B1BE-820D-4669-8533-0AA830ECD663}" destId="{35E6F5F5-3368-49A8-94D3-C3805677E3DF}" srcOrd="0" destOrd="0" presId="urn:microsoft.com/office/officeart/2005/8/layout/orgChart1"/>
    <dgm:cxn modelId="{608734F0-128C-4CE6-BAFF-E40ACE28E85B}" type="presParOf" srcId="{35E6F5F5-3368-49A8-94D3-C3805677E3DF}" destId="{3F02ADFB-8C6A-4A9B-95AE-7F537566AE9C}" srcOrd="0" destOrd="0" presId="urn:microsoft.com/office/officeart/2005/8/layout/orgChart1"/>
    <dgm:cxn modelId="{A747E861-CC61-4B0C-A20B-FCFE7E952A59}" type="presParOf" srcId="{35E6F5F5-3368-49A8-94D3-C3805677E3DF}" destId="{61FE2E37-87F4-4146-89D7-D4678FB0DCD0}" srcOrd="1" destOrd="0" presId="urn:microsoft.com/office/officeart/2005/8/layout/orgChart1"/>
    <dgm:cxn modelId="{466FDBC7-13D3-4D29-BA0C-4ADEEB7745DE}" type="presParOf" srcId="{C948B1BE-820D-4669-8533-0AA830ECD663}" destId="{2493E905-CFF6-4CF4-B301-4A4D5872AF2F}" srcOrd="1" destOrd="0" presId="urn:microsoft.com/office/officeart/2005/8/layout/orgChart1"/>
    <dgm:cxn modelId="{C47679C2-6328-4EC7-8542-C73F10D28DB8}" type="presParOf" srcId="{C948B1BE-820D-4669-8533-0AA830ECD663}" destId="{28ABA0D0-DCA9-4402-A8E1-BC72EC3768B5}" srcOrd="2" destOrd="0" presId="urn:microsoft.com/office/officeart/2005/8/layout/orgChart1"/>
    <dgm:cxn modelId="{98C79B1B-2D1B-4C12-9592-187B547AAD1D}" type="presParOf" srcId="{3BBCE1CC-C26C-4DD0-BDCB-94AC1F233FB3}" destId="{028C0E37-73BD-455D-991F-5A9701138300}" srcOrd="2" destOrd="0" presId="urn:microsoft.com/office/officeart/2005/8/layout/orgChart1"/>
    <dgm:cxn modelId="{5EC23A2C-FEE3-4E0A-8E6D-38131ACA8E2E}" type="presParOf" srcId="{3BBCE1CC-C26C-4DD0-BDCB-94AC1F233FB3}" destId="{C916D93E-A673-4B26-BD51-407CAA5F4DE3}" srcOrd="3" destOrd="0" presId="urn:microsoft.com/office/officeart/2005/8/layout/orgChart1"/>
    <dgm:cxn modelId="{5CFBCF06-6488-42C9-98D8-08F63B9DB280}" type="presParOf" srcId="{C916D93E-A673-4B26-BD51-407CAA5F4DE3}" destId="{C9A82EEA-A69F-4C06-9217-FCA03FBD20B3}" srcOrd="0" destOrd="0" presId="urn:microsoft.com/office/officeart/2005/8/layout/orgChart1"/>
    <dgm:cxn modelId="{0241D1E1-A654-45AC-B4A8-2DAA9911FDE8}" type="presParOf" srcId="{C9A82EEA-A69F-4C06-9217-FCA03FBD20B3}" destId="{590F0A3C-C760-4860-96F5-3C2E312D66A3}" srcOrd="0" destOrd="0" presId="urn:microsoft.com/office/officeart/2005/8/layout/orgChart1"/>
    <dgm:cxn modelId="{0C7166AF-1AD3-4CD7-9DD3-AA32357BE905}" type="presParOf" srcId="{C9A82EEA-A69F-4C06-9217-FCA03FBD20B3}" destId="{BCD9B9CD-CD61-4077-8632-9D1569F70377}" srcOrd="1" destOrd="0" presId="urn:microsoft.com/office/officeart/2005/8/layout/orgChart1"/>
    <dgm:cxn modelId="{DBA27BA7-A24C-4B11-BF36-729FC20C6FB9}" type="presParOf" srcId="{C916D93E-A673-4B26-BD51-407CAA5F4DE3}" destId="{D3653152-AAE2-4834-8F75-30DC28AF7A80}" srcOrd="1" destOrd="0" presId="urn:microsoft.com/office/officeart/2005/8/layout/orgChart1"/>
    <dgm:cxn modelId="{A7622539-095A-4923-AFFA-8B09A8E12273}" type="presParOf" srcId="{C916D93E-A673-4B26-BD51-407CAA5F4DE3}" destId="{A6855594-C0AC-43AD-AF50-A056FE6A55FA}" srcOrd="2" destOrd="0" presId="urn:microsoft.com/office/officeart/2005/8/layout/orgChart1"/>
    <dgm:cxn modelId="{608384DD-2176-4A1F-A2BC-7AE73094D7C5}" type="presParOf" srcId="{C353D8F4-6691-4039-A5C1-533EEC5DCA25}" destId="{71BFA80A-23B6-4667-A068-E1A9427B82A5}" srcOrd="2" destOrd="0" presId="urn:microsoft.com/office/officeart/2005/8/layout/orgChart1"/>
    <dgm:cxn modelId="{B0EE7876-79AA-4BBA-8BD1-14B70D1B5AA8}" type="presParOf" srcId="{62D52310-34C4-4D33-8B0C-429552E71AAA}" destId="{DB93F4EC-94CA-4E62-AD63-DC0F92160CAE}" srcOrd="2" destOrd="0" presId="urn:microsoft.com/office/officeart/2005/8/layout/orgChart1"/>
    <dgm:cxn modelId="{34A2CDBB-F163-4766-A55F-09A6D9EBBFCB}" type="presParOf" srcId="{62D52310-34C4-4D33-8B0C-429552E71AAA}" destId="{1A3BADF4-59B0-4718-A232-01648A1AE563}" srcOrd="3" destOrd="0" presId="urn:microsoft.com/office/officeart/2005/8/layout/orgChart1"/>
    <dgm:cxn modelId="{E6FC753A-0C16-4CA8-BD19-6A4C620224F5}" type="presParOf" srcId="{1A3BADF4-59B0-4718-A232-01648A1AE563}" destId="{C645E334-A6AC-4B27-8DD8-BC1955C9AD4B}" srcOrd="0" destOrd="0" presId="urn:microsoft.com/office/officeart/2005/8/layout/orgChart1"/>
    <dgm:cxn modelId="{1AD98D06-165B-4B59-A1B1-E6EB4FCA1196}" type="presParOf" srcId="{C645E334-A6AC-4B27-8DD8-BC1955C9AD4B}" destId="{0034C448-5D36-43F5-B3F2-1F4FC03B00BF}" srcOrd="0" destOrd="0" presId="urn:microsoft.com/office/officeart/2005/8/layout/orgChart1"/>
    <dgm:cxn modelId="{F24E32FA-2BAE-47AC-938B-279EA9714486}" type="presParOf" srcId="{C645E334-A6AC-4B27-8DD8-BC1955C9AD4B}" destId="{9688B32E-A5D9-4E1A-85FC-1D137234A019}" srcOrd="1" destOrd="0" presId="urn:microsoft.com/office/officeart/2005/8/layout/orgChart1"/>
    <dgm:cxn modelId="{D65D90A4-F56D-4434-9D62-FA565A40EA89}" type="presParOf" srcId="{1A3BADF4-59B0-4718-A232-01648A1AE563}" destId="{551472BE-5396-439D-AFCB-66C96BA02D05}" srcOrd="1" destOrd="0" presId="urn:microsoft.com/office/officeart/2005/8/layout/orgChart1"/>
    <dgm:cxn modelId="{8D57A87C-2B9B-4A0C-B448-2DDE85BD43B7}" type="presParOf" srcId="{551472BE-5396-439D-AFCB-66C96BA02D05}" destId="{CFAA1C39-37E2-482F-87C9-C5E06510C030}" srcOrd="0" destOrd="0" presId="urn:microsoft.com/office/officeart/2005/8/layout/orgChart1"/>
    <dgm:cxn modelId="{8AABBE93-7341-489D-B6CC-394A5EB7494A}" type="presParOf" srcId="{551472BE-5396-439D-AFCB-66C96BA02D05}" destId="{4D079188-52C9-4FF4-BADB-39C9E2A356F8}" srcOrd="1" destOrd="0" presId="urn:microsoft.com/office/officeart/2005/8/layout/orgChart1"/>
    <dgm:cxn modelId="{DDFE98D7-E195-42B8-A461-9DDF8FD9BB8E}" type="presParOf" srcId="{4D079188-52C9-4FF4-BADB-39C9E2A356F8}" destId="{AFE2E47A-2013-43DA-A1E1-F203FF431222}" srcOrd="0" destOrd="0" presId="urn:microsoft.com/office/officeart/2005/8/layout/orgChart1"/>
    <dgm:cxn modelId="{F2C00AFF-4D99-4D81-8630-F58A7C335530}" type="presParOf" srcId="{AFE2E47A-2013-43DA-A1E1-F203FF431222}" destId="{976EF827-C453-4B92-98E7-1D5734D33385}" srcOrd="0" destOrd="0" presId="urn:microsoft.com/office/officeart/2005/8/layout/orgChart1"/>
    <dgm:cxn modelId="{6F2E524D-8C2E-4BED-8155-F415479C5381}" type="presParOf" srcId="{AFE2E47A-2013-43DA-A1E1-F203FF431222}" destId="{225B5A93-33C7-4144-B825-2FEC9E652BEB}" srcOrd="1" destOrd="0" presId="urn:microsoft.com/office/officeart/2005/8/layout/orgChart1"/>
    <dgm:cxn modelId="{4A4CA3F7-244A-4C6F-B762-221D9F1AFAB1}" type="presParOf" srcId="{4D079188-52C9-4FF4-BADB-39C9E2A356F8}" destId="{CD01A86B-4CE4-4976-B7DB-9A0214351EBC}" srcOrd="1" destOrd="0" presId="urn:microsoft.com/office/officeart/2005/8/layout/orgChart1"/>
    <dgm:cxn modelId="{33B68EBE-E4C1-44F4-A9ED-23A02220DE57}" type="presParOf" srcId="{4D079188-52C9-4FF4-BADB-39C9E2A356F8}" destId="{36F6981F-9E3E-4C90-A07B-763FC1FFBAE1}" srcOrd="2" destOrd="0" presId="urn:microsoft.com/office/officeart/2005/8/layout/orgChart1"/>
    <dgm:cxn modelId="{F275628C-0D63-426B-9C41-D83A64B19605}" type="presParOf" srcId="{551472BE-5396-439D-AFCB-66C96BA02D05}" destId="{E161A7F2-C938-43EC-899F-7C72E283F1DD}" srcOrd="2" destOrd="0" presId="urn:microsoft.com/office/officeart/2005/8/layout/orgChart1"/>
    <dgm:cxn modelId="{974D2734-3884-438F-9354-A21C66429101}" type="presParOf" srcId="{551472BE-5396-439D-AFCB-66C96BA02D05}" destId="{91376F2C-7DF3-4C41-A18E-455BFDD0EB03}" srcOrd="3" destOrd="0" presId="urn:microsoft.com/office/officeart/2005/8/layout/orgChart1"/>
    <dgm:cxn modelId="{0935B467-6731-4030-9751-F4109A4881E8}" type="presParOf" srcId="{91376F2C-7DF3-4C41-A18E-455BFDD0EB03}" destId="{F2D3DE34-0F2E-4AE8-8ADA-526B166F0179}" srcOrd="0" destOrd="0" presId="urn:microsoft.com/office/officeart/2005/8/layout/orgChart1"/>
    <dgm:cxn modelId="{97610A05-BCB2-4CBE-9EBF-66420E0473BF}" type="presParOf" srcId="{F2D3DE34-0F2E-4AE8-8ADA-526B166F0179}" destId="{DC355792-FE67-4CDA-A2F2-74D1A87DC198}" srcOrd="0" destOrd="0" presId="urn:microsoft.com/office/officeart/2005/8/layout/orgChart1"/>
    <dgm:cxn modelId="{59B5214E-3E3E-40F9-B895-860D78C08642}" type="presParOf" srcId="{F2D3DE34-0F2E-4AE8-8ADA-526B166F0179}" destId="{DA9DFBA8-E082-4DF8-8A67-159CAA8581AB}" srcOrd="1" destOrd="0" presId="urn:microsoft.com/office/officeart/2005/8/layout/orgChart1"/>
    <dgm:cxn modelId="{F89B7D91-71B6-4583-8458-0333943EC6CC}" type="presParOf" srcId="{91376F2C-7DF3-4C41-A18E-455BFDD0EB03}" destId="{42D4145C-A073-413B-9094-54B491BFD75C}" srcOrd="1" destOrd="0" presId="urn:microsoft.com/office/officeart/2005/8/layout/orgChart1"/>
    <dgm:cxn modelId="{D8E975BE-BF08-4A48-A8DD-4D85E9149F65}" type="presParOf" srcId="{91376F2C-7DF3-4C41-A18E-455BFDD0EB03}" destId="{F8C15A9F-510A-4245-8E16-90F04E3483C3}" srcOrd="2" destOrd="0" presId="urn:microsoft.com/office/officeart/2005/8/layout/orgChart1"/>
    <dgm:cxn modelId="{623436DF-1D0C-44B9-88EA-60BBA8C7534A}" type="presParOf" srcId="{551472BE-5396-439D-AFCB-66C96BA02D05}" destId="{707E9A89-6017-4377-995B-9702CE684912}" srcOrd="4" destOrd="0" presId="urn:microsoft.com/office/officeart/2005/8/layout/orgChart1"/>
    <dgm:cxn modelId="{CC03EF7F-44A7-4980-8716-64444BDF1679}" type="presParOf" srcId="{551472BE-5396-439D-AFCB-66C96BA02D05}" destId="{CE273A03-6623-4DA1-B6E4-2811DD505D96}" srcOrd="5" destOrd="0" presId="urn:microsoft.com/office/officeart/2005/8/layout/orgChart1"/>
    <dgm:cxn modelId="{1FEC0EE7-D043-4B97-B8BA-A69435A814DD}" type="presParOf" srcId="{CE273A03-6623-4DA1-B6E4-2811DD505D96}" destId="{38A0FCDB-C23D-44D0-ABD5-56B7C8D51C43}" srcOrd="0" destOrd="0" presId="urn:microsoft.com/office/officeart/2005/8/layout/orgChart1"/>
    <dgm:cxn modelId="{2F7D268A-5073-4BB5-AE52-51643BC90894}" type="presParOf" srcId="{38A0FCDB-C23D-44D0-ABD5-56B7C8D51C43}" destId="{8163FCD1-A77F-4FDA-A4C4-7644855486AF}" srcOrd="0" destOrd="0" presId="urn:microsoft.com/office/officeart/2005/8/layout/orgChart1"/>
    <dgm:cxn modelId="{2AB3BD25-628C-4A59-9281-1AA6356EE338}" type="presParOf" srcId="{38A0FCDB-C23D-44D0-ABD5-56B7C8D51C43}" destId="{178C75E0-DA4A-43BB-993C-0E02FE889B11}" srcOrd="1" destOrd="0" presId="urn:microsoft.com/office/officeart/2005/8/layout/orgChart1"/>
    <dgm:cxn modelId="{05A87B44-66DE-4F4F-B4B3-22AE09B71CD1}" type="presParOf" srcId="{CE273A03-6623-4DA1-B6E4-2811DD505D96}" destId="{28CF0B31-0FA5-4579-ACA2-92F151352ADB}" srcOrd="1" destOrd="0" presId="urn:microsoft.com/office/officeart/2005/8/layout/orgChart1"/>
    <dgm:cxn modelId="{036C7047-D978-474B-BBCE-5D555E3244DB}" type="presParOf" srcId="{CE273A03-6623-4DA1-B6E4-2811DD505D96}" destId="{091EC3AA-753E-4D23-B02D-6C1803B34212}" srcOrd="2" destOrd="0" presId="urn:microsoft.com/office/officeart/2005/8/layout/orgChart1"/>
    <dgm:cxn modelId="{E79F4A98-E3C2-49A6-B028-D8B321E630B8}" type="presParOf" srcId="{1A3BADF4-59B0-4718-A232-01648A1AE563}" destId="{09F482B5-5E20-4C91-84F2-C8842C34F2A6}" srcOrd="2" destOrd="0" presId="urn:microsoft.com/office/officeart/2005/8/layout/orgChart1"/>
    <dgm:cxn modelId="{9EB24717-AB0A-40F6-830C-EFF02D6DB733}" type="presParOf" srcId="{00CB566C-7225-41B1-848D-EA3FBD2B68F1}" destId="{EC1AFA18-B687-4824-A2D5-9D938E3265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E9A89-6017-4377-995B-9702CE684912}">
      <dsp:nvSpPr>
        <dsp:cNvPr id="0" name=""/>
        <dsp:cNvSpPr/>
      </dsp:nvSpPr>
      <dsp:spPr>
        <a:xfrm>
          <a:off x="6278048" y="2880104"/>
          <a:ext cx="1971389" cy="630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942"/>
              </a:lnTo>
              <a:lnTo>
                <a:pt x="1971389" y="459942"/>
              </a:lnTo>
              <a:lnTo>
                <a:pt x="1971389" y="6302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1A7F2-C938-43EC-899F-7C72E283F1DD}">
      <dsp:nvSpPr>
        <dsp:cNvPr id="0" name=""/>
        <dsp:cNvSpPr/>
      </dsp:nvSpPr>
      <dsp:spPr>
        <a:xfrm>
          <a:off x="6232328" y="2880104"/>
          <a:ext cx="91440" cy="6302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942"/>
              </a:lnTo>
              <a:lnTo>
                <a:pt x="130746" y="459942"/>
              </a:lnTo>
              <a:lnTo>
                <a:pt x="130746" y="6302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A1C39-37E2-482F-87C9-C5E06510C030}">
      <dsp:nvSpPr>
        <dsp:cNvPr id="0" name=""/>
        <dsp:cNvSpPr/>
      </dsp:nvSpPr>
      <dsp:spPr>
        <a:xfrm>
          <a:off x="4400799" y="2880104"/>
          <a:ext cx="1877248" cy="630222"/>
        </a:xfrm>
        <a:custGeom>
          <a:avLst/>
          <a:gdLst/>
          <a:ahLst/>
          <a:cxnLst/>
          <a:rect l="0" t="0" r="0" b="0"/>
          <a:pathLst>
            <a:path>
              <a:moveTo>
                <a:pt x="1877248" y="0"/>
              </a:moveTo>
              <a:lnTo>
                <a:pt x="1877248" y="459942"/>
              </a:lnTo>
              <a:lnTo>
                <a:pt x="0" y="459942"/>
              </a:lnTo>
              <a:lnTo>
                <a:pt x="0" y="6302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3F4EC-94CA-4E62-AD63-DC0F92160CAE}">
      <dsp:nvSpPr>
        <dsp:cNvPr id="0" name=""/>
        <dsp:cNvSpPr/>
      </dsp:nvSpPr>
      <dsp:spPr>
        <a:xfrm>
          <a:off x="3898116" y="975104"/>
          <a:ext cx="2379931" cy="105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743"/>
              </a:lnTo>
              <a:lnTo>
                <a:pt x="2379931" y="885743"/>
              </a:lnTo>
              <a:lnTo>
                <a:pt x="2379931" y="10560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C0E37-73BD-455D-991F-5A9701138300}">
      <dsp:nvSpPr>
        <dsp:cNvPr id="0" name=""/>
        <dsp:cNvSpPr/>
      </dsp:nvSpPr>
      <dsp:spPr>
        <a:xfrm>
          <a:off x="1745776" y="2982693"/>
          <a:ext cx="741148" cy="630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942"/>
              </a:lnTo>
              <a:lnTo>
                <a:pt x="741148" y="459942"/>
              </a:lnTo>
              <a:lnTo>
                <a:pt x="741148" y="6302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982A9-CC43-49BB-B145-73D095AD3821}">
      <dsp:nvSpPr>
        <dsp:cNvPr id="0" name=""/>
        <dsp:cNvSpPr/>
      </dsp:nvSpPr>
      <dsp:spPr>
        <a:xfrm>
          <a:off x="695562" y="2982693"/>
          <a:ext cx="1050214" cy="630222"/>
        </a:xfrm>
        <a:custGeom>
          <a:avLst/>
          <a:gdLst/>
          <a:ahLst/>
          <a:cxnLst/>
          <a:rect l="0" t="0" r="0" b="0"/>
          <a:pathLst>
            <a:path>
              <a:moveTo>
                <a:pt x="1050214" y="0"/>
              </a:moveTo>
              <a:lnTo>
                <a:pt x="1050214" y="459942"/>
              </a:lnTo>
              <a:lnTo>
                <a:pt x="0" y="459942"/>
              </a:lnTo>
              <a:lnTo>
                <a:pt x="0" y="6302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BCF14-CA74-4595-99AD-4D90FC67B682}">
      <dsp:nvSpPr>
        <dsp:cNvPr id="0" name=""/>
        <dsp:cNvSpPr/>
      </dsp:nvSpPr>
      <dsp:spPr>
        <a:xfrm>
          <a:off x="1745776" y="975104"/>
          <a:ext cx="2152340" cy="1056023"/>
        </a:xfrm>
        <a:custGeom>
          <a:avLst/>
          <a:gdLst/>
          <a:ahLst/>
          <a:cxnLst/>
          <a:rect l="0" t="0" r="0" b="0"/>
          <a:pathLst>
            <a:path>
              <a:moveTo>
                <a:pt x="2152340" y="0"/>
              </a:moveTo>
              <a:lnTo>
                <a:pt x="2152340" y="885743"/>
              </a:lnTo>
              <a:lnTo>
                <a:pt x="0" y="885743"/>
              </a:lnTo>
              <a:lnTo>
                <a:pt x="0" y="10560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C1512-2B1F-4B23-9384-546BB0E11E0D}">
      <dsp:nvSpPr>
        <dsp:cNvPr id="0" name=""/>
        <dsp:cNvSpPr/>
      </dsp:nvSpPr>
      <dsp:spPr>
        <a:xfrm>
          <a:off x="2660788" y="0"/>
          <a:ext cx="2474655" cy="975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8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سةرضاوةكانى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8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 ياساى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8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نيَودةولةتى</a:t>
          </a:r>
          <a:endParaRPr kumimoji="0" lang="fr-FR" sz="1800" b="0" i="0" u="none" strike="noStrike" kern="1200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sp:txBody>
      <dsp:txXfrm>
        <a:off x="2660788" y="0"/>
        <a:ext cx="2474655" cy="975104"/>
      </dsp:txXfrm>
    </dsp:sp>
    <dsp:sp modelId="{BCF71431-2E54-4EB8-AD87-C49DC9C8F4A6}">
      <dsp:nvSpPr>
        <dsp:cNvPr id="0" name=""/>
        <dsp:cNvSpPr/>
      </dsp:nvSpPr>
      <dsp:spPr>
        <a:xfrm>
          <a:off x="934919" y="2031128"/>
          <a:ext cx="1621714" cy="9515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سةرضاوة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KW" sz="20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لاو</a:t>
          </a:r>
          <a:r>
            <a:rPr kumimoji="0" lang="ar-SA" sz="20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ةكييةكان</a:t>
          </a:r>
          <a:endParaRPr kumimoji="0" lang="fr-FR" sz="2000" b="0" i="0" u="none" strike="noStrike" kern="1200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sp:txBody>
      <dsp:txXfrm>
        <a:off x="934919" y="2031128"/>
        <a:ext cx="1621714" cy="951565"/>
      </dsp:txXfrm>
    </dsp:sp>
    <dsp:sp modelId="{3F02ADFB-8C6A-4A9B-95AE-7F537566AE9C}">
      <dsp:nvSpPr>
        <dsp:cNvPr id="0" name=""/>
        <dsp:cNvSpPr/>
      </dsp:nvSpPr>
      <dsp:spPr>
        <a:xfrm>
          <a:off x="7217" y="3612916"/>
          <a:ext cx="1376690" cy="1098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رِاى زانايان</a:t>
          </a:r>
          <a:endParaRPr kumimoji="0" lang="fr-FR" sz="2400" b="0" i="0" u="none" strike="noStrike" kern="1200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sp:txBody>
      <dsp:txXfrm>
        <a:off x="7217" y="3612916"/>
        <a:ext cx="1376690" cy="1098444"/>
      </dsp:txXfrm>
    </dsp:sp>
    <dsp:sp modelId="{590F0A3C-C760-4860-96F5-3C2E312D66A3}">
      <dsp:nvSpPr>
        <dsp:cNvPr id="0" name=""/>
        <dsp:cNvSpPr/>
      </dsp:nvSpPr>
      <dsp:spPr>
        <a:xfrm>
          <a:off x="1724467" y="3612916"/>
          <a:ext cx="1524914" cy="9348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8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بريارةكانى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8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دادطا</a:t>
          </a:r>
          <a:endParaRPr kumimoji="0" lang="fr-FR" sz="2800" b="0" i="0" u="none" strike="noStrike" kern="1200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sp:txBody>
      <dsp:txXfrm>
        <a:off x="1724467" y="3612916"/>
        <a:ext cx="1524914" cy="934813"/>
      </dsp:txXfrm>
    </dsp:sp>
    <dsp:sp modelId="{0034C448-5D36-43F5-B3F2-1F4FC03B00BF}">
      <dsp:nvSpPr>
        <dsp:cNvPr id="0" name=""/>
        <dsp:cNvSpPr/>
      </dsp:nvSpPr>
      <dsp:spPr>
        <a:xfrm>
          <a:off x="5467191" y="2031128"/>
          <a:ext cx="1621714" cy="8489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سةرضاوة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سةرةكييةكان</a:t>
          </a:r>
          <a:endParaRPr kumimoji="0" lang="fr-FR" sz="2000" b="0" i="0" u="none" strike="noStrike" kern="1200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sp:txBody>
      <dsp:txXfrm>
        <a:off x="5467191" y="2031128"/>
        <a:ext cx="1621714" cy="848975"/>
      </dsp:txXfrm>
    </dsp:sp>
    <dsp:sp modelId="{976EF827-C453-4B92-98E7-1D5734D33385}">
      <dsp:nvSpPr>
        <dsp:cNvPr id="0" name=""/>
        <dsp:cNvSpPr/>
      </dsp:nvSpPr>
      <dsp:spPr>
        <a:xfrm>
          <a:off x="3589942" y="3510326"/>
          <a:ext cx="1621714" cy="1290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ثرنسيثة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طشتييةكانى ياسا</a:t>
          </a:r>
          <a:endParaRPr kumimoji="0" lang="fr-FR" sz="2400" b="0" i="0" u="none" strike="noStrike" kern="1200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sp:txBody>
      <dsp:txXfrm>
        <a:off x="3589942" y="3510326"/>
        <a:ext cx="1621714" cy="1290106"/>
      </dsp:txXfrm>
    </dsp:sp>
    <dsp:sp modelId="{DC355792-FE67-4CDA-A2F2-74D1A87DC198}">
      <dsp:nvSpPr>
        <dsp:cNvPr id="0" name=""/>
        <dsp:cNvSpPr/>
      </dsp:nvSpPr>
      <dsp:spPr>
        <a:xfrm>
          <a:off x="5552217" y="3510326"/>
          <a:ext cx="1621714" cy="1290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نةريتة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نيَودةولةتييةكان</a:t>
          </a:r>
          <a:endParaRPr kumimoji="0" lang="fr-FR" sz="2400" b="0" i="0" u="none" strike="noStrike" kern="1200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sp:txBody>
      <dsp:txXfrm>
        <a:off x="5552217" y="3510326"/>
        <a:ext cx="1621714" cy="1290106"/>
      </dsp:txXfrm>
    </dsp:sp>
    <dsp:sp modelId="{8163FCD1-A77F-4FDA-A4C4-7644855486AF}">
      <dsp:nvSpPr>
        <dsp:cNvPr id="0" name=""/>
        <dsp:cNvSpPr/>
      </dsp:nvSpPr>
      <dsp:spPr>
        <a:xfrm>
          <a:off x="7514492" y="3510326"/>
          <a:ext cx="1469890" cy="150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ثةيماننامة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000" b="0" i="0" u="none" strike="noStrike" kern="1200" cap="none" normalizeH="0" baseline="0" dirty="0" smtClean="0">
              <a:ln/>
              <a:effectLst/>
              <a:latin typeface="Arial" pitchFamily="34" charset="0"/>
              <a:cs typeface="Ali_K_Samik" pitchFamily="2" charset="-78"/>
            </a:rPr>
            <a:t>نيَودةولةتييةكان</a:t>
          </a:r>
          <a:endParaRPr kumimoji="0" lang="fr-FR" sz="2000" b="0" i="0" u="none" strike="noStrike" kern="1200" cap="none" normalizeH="0" baseline="0" dirty="0" smtClean="0">
            <a:ln/>
            <a:effectLst/>
            <a:latin typeface="Arial" pitchFamily="34" charset="0"/>
            <a:cs typeface="Ali_K_Samik" pitchFamily="2" charset="-78"/>
          </a:endParaRPr>
        </a:p>
      </dsp:txBody>
      <dsp:txXfrm>
        <a:off x="7514492" y="3510326"/>
        <a:ext cx="1469890" cy="1505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851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16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87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025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761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206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754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168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811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778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612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23E75-8031-441D-B52C-4FB8491F5747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C8D5F-4A23-45D5-A6DA-3886877D73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977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سةرضاوةى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 سةرضاوةى ياساى نيَو دةولَةتى طشتى ، زاناكان كؤك نةبوون لةسةر سةرضاوةكةى،  لةوانة :</a:t>
            </a:r>
          </a:p>
          <a:p>
            <a:r>
              <a:rPr lang="ar-IQ" dirty="0" smtClean="0">
                <a:cs typeface="Ali_K_Sahifa Bold" pitchFamily="2" charset="-78"/>
              </a:rPr>
              <a:t>1-  جياوازى  نيَوان ئاراستةكان : ( ئاراستةي دروست كراو بةبيرؤكةى زاناى ئةنزيلؤتى) ثىَ واية سةرضاوةى ياساى نيَو دةولَةتى ريَكةوتن ئاشكرا يان شاراوةى ئيرادةى دةولَةتةكانة نموونة وةك ثةيماننامةو داب و نةريت .</a:t>
            </a:r>
          </a:p>
          <a:p>
            <a:r>
              <a:rPr lang="ar-IQ" dirty="0" smtClean="0">
                <a:cs typeface="Ali_K_Sahifa Bold" pitchFamily="2" charset="-78"/>
              </a:rPr>
              <a:t>ئاراستةى دووةم ( بابةتى كةزاناى جؤرج سل و زاناكانى تر ثيَيان واية سةرضاوة ياسا نيَو دةولَةتى سةرضاوةى دروست كراوة ئةويش كؤمةلة هؤكارى ماددى ية رؤلى هةبووة لة دروست بوونى ريَساى ياساى نيَو دةولةتى وةكو راى طشتى و دادثةروةرى و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1286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سةرضاوةى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يةكطرتووى كؤمةلاَيةتى و هؤكارى سياسى و مرؤظايةتى و ئةخلاقى و ئابوورى . </a:t>
            </a:r>
          </a:p>
          <a:p>
            <a:r>
              <a:rPr lang="ar-IQ" dirty="0" smtClean="0">
                <a:cs typeface="Ali_K_Sahifa Bold" pitchFamily="2" charset="-78"/>
              </a:rPr>
              <a:t>2-  جياوازى نيَوان دوو ئاراستة  لةسةر ماددة 38 لة سيستةمى دادطاى دادثةروةرى نيَو دةولةتى ية.</a:t>
            </a:r>
          </a:p>
          <a:p>
            <a:r>
              <a:rPr lang="ar-IQ" dirty="0" smtClean="0">
                <a:cs typeface="Ali_K_Sahifa Bold" pitchFamily="2" charset="-78"/>
              </a:rPr>
              <a:t>ئاراستةى يةكةم ثىَ واية ماددةى 38 باسى سةرضاوةى سةرةكيةكان ( كردارييةكان) ى ياساى نيَو دةولَةتى طشتى ية، بةلاَم ئاراستةى دووةم ثىَ  واية كة ماددةى 38 ئاماذةى بة بريارةكانى ريَكخراوى نيَو دةولَةتى نةكردووة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1286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سةرضاوةى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لة ماددة 38 سيستةمى سةرةكى دادطاى دادى نيَو دةولَةتى هاتووة (( ئةركى دادطاية كة بؤ يةكلاى كردنةوةى ئةو كةيسانةى ديَنة دادطا، بةثىَ ئةحكامى ياساى نيَو دةولَةتى ، بةو شيَوةية جىَ بة جىَ دةكا: </a:t>
            </a:r>
          </a:p>
          <a:p>
            <a:r>
              <a:rPr lang="ar-IQ" dirty="0" smtClean="0">
                <a:cs typeface="Ali_K_Sahifa Bold" pitchFamily="2" charset="-78"/>
              </a:rPr>
              <a:t>أ -  ريَكةوتنامةى طشتى و تايبةت كة ريَساى دان ثيَدراو دادةنيَت.</a:t>
            </a:r>
          </a:p>
          <a:p>
            <a:r>
              <a:rPr lang="ar-IQ" dirty="0" smtClean="0">
                <a:cs typeface="Ali_K_Sahifa Bold" pitchFamily="2" charset="-78"/>
              </a:rPr>
              <a:t>ب - داب ونةريتى نيَو دةولَةتى وةكو ياساية لة كاتيَك بةردةوام كارى ثىَ بكريَت.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785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سةرضاوةى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ج </a:t>
            </a:r>
            <a:r>
              <a:rPr lang="ar-IQ" dirty="0" smtClean="0">
                <a:cs typeface="Ali_K_Sahifa Bold" pitchFamily="2" charset="-78"/>
              </a:rPr>
              <a:t>– ثرةنسثى طشتى ياسا كة دةولَةتان برياريان لةسةر داوة.</a:t>
            </a:r>
          </a:p>
          <a:p>
            <a:r>
              <a:rPr lang="ar-IQ" dirty="0" smtClean="0">
                <a:cs typeface="Ali_K_Sahifa Bold" pitchFamily="2" charset="-78"/>
              </a:rPr>
              <a:t>د- </a:t>
            </a:r>
            <a:r>
              <a:rPr lang="ar-IQ" dirty="0" smtClean="0">
                <a:cs typeface="Ali_K_Sahifa Bold" pitchFamily="2" charset="-78"/>
              </a:rPr>
              <a:t>ئةحكامى </a:t>
            </a:r>
            <a:r>
              <a:rPr lang="ar-IQ" dirty="0" smtClean="0">
                <a:cs typeface="Ali_K_Sahifa Bold" pitchFamily="2" charset="-78"/>
              </a:rPr>
              <a:t>دادطاو بيرؤبؤضوونى زانا بةناوبانطةكانى ياساى نيَو دةولةتى طشتى لة هةموو نةتةوةكان . </a:t>
            </a:r>
          </a:p>
          <a:p>
            <a:r>
              <a:rPr lang="ar-IQ" dirty="0" smtClean="0">
                <a:cs typeface="Ali_K_Sahifa Bold" pitchFamily="2" charset="-78"/>
              </a:rPr>
              <a:t>3- دادطا دةتوانى كةيسةكان بةثىَ بنةماى دادثةروةرى و ويذدان يةكلا بكاتةوة ض كاتيَك لايةنةكان قبوليان كرد.</a:t>
            </a:r>
          </a:p>
          <a:p>
            <a:endParaRPr lang="ar-IQ" dirty="0">
              <a:cs typeface="Ali_K_Sahifa Bol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741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4572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defRPr/>
            </a:pPr>
            <a:r>
              <a:rPr lang="ar-SA" sz="2800" dirty="0" smtClean="0">
                <a:cs typeface="Ali_K_Samik" pitchFamily="2" charset="-78"/>
              </a:rPr>
              <a:t>سةرضاوةكانى ياساى نيَودةولةتى</a:t>
            </a:r>
          </a:p>
          <a:p>
            <a:pPr algn="r" rtl="1">
              <a:defRPr/>
            </a:pPr>
            <a:r>
              <a:rPr lang="ar-SA" sz="2800" dirty="0" smtClean="0"/>
              <a:t> </a:t>
            </a:r>
            <a:endParaRPr lang="en-US" sz="2800" dirty="0" smtClean="0"/>
          </a:p>
          <a:p>
            <a:pPr algn="l">
              <a:buNone/>
            </a:pPr>
            <a:endParaRPr lang="en-US" sz="2800" dirty="0">
              <a:cs typeface="Ali-A-Samik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0" y="836712"/>
          <a:ext cx="89916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31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سةرضاوةى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– ثرةنسثيثةكانى دادثةوةرى و ويذدان ئةطةر لايةنةكان قبوليان كرد.</a:t>
            </a:r>
            <a:endParaRPr lang="ar-IQ" dirty="0" smtClean="0">
              <a:cs typeface="Ali_K_Sahifa Bold" pitchFamily="2" charset="-78"/>
            </a:endParaRPr>
          </a:p>
          <a:p>
            <a:endParaRPr lang="ar-IQ" dirty="0">
              <a:cs typeface="Ali_K_Sahifa Bol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6274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سةرضاوةى ياساى نيَو دةولَةتى طشتى</vt:lpstr>
      <vt:lpstr>سةرضاوةى ياساى نيَو دةولَةتى طشتى</vt:lpstr>
      <vt:lpstr>سةرضاوةى ياساى نيَو دةولَةتى طشتى</vt:lpstr>
      <vt:lpstr>سةرضاوةى ياساى نيَو دةولَةتى طشتى</vt:lpstr>
      <vt:lpstr>PowerPoint Presentation</vt:lpstr>
      <vt:lpstr>سةرضاوةى ياساى نيَو دةولَةتى طشتى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سةرضاوةى ياساى نيَو دةولَةتى طشتى</dc:title>
  <dc:creator>dell</dc:creator>
  <cp:lastModifiedBy>dell</cp:lastModifiedBy>
  <cp:revision>12</cp:revision>
  <dcterms:created xsi:type="dcterms:W3CDTF">2022-10-22T17:26:52Z</dcterms:created>
  <dcterms:modified xsi:type="dcterms:W3CDTF">2022-10-22T18:51:50Z</dcterms:modified>
</cp:coreProperties>
</file>