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615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676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67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80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300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323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559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011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103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03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978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3AE8-73FE-4453-BB3B-1BF373E962CF}" type="datetimeFigureOut">
              <a:rPr lang="ar-IQ" smtClean="0"/>
              <a:t>17/03/1444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14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سروشتى ياساى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ئايا ئةم ريَساى ئةم ياساية (ياساى نيَو دةولَةتى ) هةمان تايبةتمةندى ريَساى ياسايى ياساكانى ترى هةية لة دةرضوونى لة دةسةلاَتى ياسادانان و وة بوونى سزا لة كاتى سةرثيَضى وة بوونى دةسةلاَتى دادوةرى ؟ </a:t>
            </a:r>
            <a:endParaRPr lang="ar-IQ" dirty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بيروبؤضونيَك هةية كةوا ريَساى ياساى نيَو دةولَةتى نابيَتة ريَساى ياساى ناوخؤ لةبةر ضةند هؤكاريَك:</a:t>
            </a:r>
          </a:p>
          <a:p>
            <a:r>
              <a:rPr lang="ar-IQ" dirty="0" smtClean="0">
                <a:cs typeface="Ali_K_Sahifa Bold" pitchFamily="2" charset="-78"/>
              </a:rPr>
              <a:t>1- لةبةر نةبوونى هيض دةسةلاَتيَك كة تاكةكان ثابةند بكات .</a:t>
            </a:r>
          </a:p>
          <a:p>
            <a:r>
              <a:rPr lang="ar-IQ" dirty="0" smtClean="0">
                <a:cs typeface="Ali_K_Sahifa Bold" pitchFamily="2" charset="-78"/>
              </a:rPr>
              <a:t>2- زاناى ئؤستن دةلَى بيرؤكةى سزاى نيَو دةولَةتى بوونى ني ية لة ياساى نيَو دةولَةتى طشتى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98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سروشتى ياساى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بؤ وةلاَم دانةوةى ئةم بيروبؤضوونة :</a:t>
            </a:r>
          </a:p>
          <a:p>
            <a:r>
              <a:rPr lang="ar-IQ" dirty="0" smtClean="0">
                <a:cs typeface="Ali_K_Sahifa Bold" pitchFamily="2" charset="-78"/>
              </a:rPr>
              <a:t>1- ثةيماننامةى بةكؤمةلَ ريَساى ياساى نيَو دةولَةتى دروست دةكا بة ئةركى دةسةلاَتى ياسادانان هةلَدةستيَت ، دةولَةتان لةريَطاى ثةيماننامة تعبير لة ئيرادةى بة كؤمةلَ دةكةن بة ثابةند بوون بة ياساى نيَو دةولَةتى .</a:t>
            </a:r>
          </a:p>
          <a:p>
            <a:r>
              <a:rPr lang="ar-IQ" dirty="0" smtClean="0">
                <a:cs typeface="Ali_K_Sahifa Bold" pitchFamily="2" charset="-78"/>
              </a:rPr>
              <a:t>ريَساى ياساى نيَو دةولَةتى ثيَك ديَت لة دوو سةرضاوةى سةرةكى 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06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سروشتى ياساى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 1- داب و نةريتى نيَو دةولَةتى </a:t>
            </a:r>
          </a:p>
          <a:p>
            <a:r>
              <a:rPr lang="ar-IQ" dirty="0" smtClean="0">
                <a:cs typeface="Ali_K_Sahifa Bold" pitchFamily="2" charset="-78"/>
              </a:rPr>
              <a:t>2- ثةيماننامةى نيَو دةولَةتى بةكؤمةلَ كة ريَساى طشتى ئامرة بةكؤمةلَ نيَو دةولَةتى دادةنيَت وةكو دةسةلاَتى ياسادانانة لة ياساى نيَو دةولَةتى .</a:t>
            </a:r>
          </a:p>
          <a:p>
            <a:r>
              <a:rPr lang="ar-IQ" dirty="0" smtClean="0">
                <a:cs typeface="Ali_K_Sahifa Bold" pitchFamily="2" charset="-78"/>
              </a:rPr>
              <a:t>3- بؤ وةلاَمى نةبوونى دةسةلاَتى سياسى بؤ ثابةند بوونى دةولَةتان بةم ريَساية ، ريَكخراوى نيَو دةولَةتى دةركةوت كة ئةم ئةركةى ثىَ سثيَدرا بة تايبةتى ثاراستنى ئاشتى و ئاسايشى نيَو دةولَةتى وة ريَزطرتن لة ثرةنسيثةكانى ياساى نيَو دةولَةتى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594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سروشتى ياساى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 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نةبوونى سزاى ماناى ئةوة نى ية ريَساى ياسايى بوونى نى ية بةلكو سزا ئاسةوارى سةرثيَضى بنةماى ياسايى ية.</a:t>
            </a:r>
          </a:p>
          <a:p>
            <a:endParaRPr lang="ar-IQ" dirty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ريَساى ياساى نيَو  دةولَةتى لة ئيَستادا سزاى جؤراوجؤرى تيَداية لةوانة: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801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سروشتى ياساى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 1- سزاكانى مةعنةوى</a:t>
            </a:r>
          </a:p>
          <a:p>
            <a:r>
              <a:rPr lang="ar-IQ" dirty="0" smtClean="0">
                <a:cs typeface="Ali_K_Sahifa Bold" pitchFamily="2" charset="-78"/>
              </a:rPr>
              <a:t>2- سزاكانى ديثلؤماسى</a:t>
            </a:r>
          </a:p>
          <a:p>
            <a:r>
              <a:rPr lang="ar-IQ" dirty="0" smtClean="0">
                <a:cs typeface="Ali_K_Sahifa Bold" pitchFamily="2" charset="-78"/>
              </a:rPr>
              <a:t>3-سزاكانى دارايى</a:t>
            </a:r>
          </a:p>
          <a:p>
            <a:r>
              <a:rPr lang="ar-IQ" dirty="0" smtClean="0">
                <a:cs typeface="Ali_K_Sahifa Bold" pitchFamily="2" charset="-78"/>
              </a:rPr>
              <a:t>4-سزاكانى ياسايى</a:t>
            </a:r>
          </a:p>
          <a:p>
            <a:r>
              <a:rPr lang="ar-IQ" dirty="0" smtClean="0">
                <a:cs typeface="Ali_K_Sahifa Bold" pitchFamily="2" charset="-78"/>
              </a:rPr>
              <a:t>5-سزاكانى تةئديبى </a:t>
            </a:r>
          </a:p>
          <a:p>
            <a:r>
              <a:rPr lang="ar-IQ" dirty="0" smtClean="0">
                <a:cs typeface="Ali_K_Sahifa Bold" pitchFamily="2" charset="-78"/>
              </a:rPr>
              <a:t>6-دوور كردنةوةى دةولَةت لة كؤمةلَطاى نيَو دةولَةتى</a:t>
            </a:r>
          </a:p>
          <a:p>
            <a:r>
              <a:rPr lang="ar-IQ" dirty="0" smtClean="0">
                <a:cs typeface="Ali_K_Sahifa Bold" pitchFamily="2" charset="-78"/>
              </a:rPr>
              <a:t>7-سزاكانى سةربازى</a:t>
            </a:r>
          </a:p>
          <a:p>
            <a:r>
              <a:rPr lang="ar-IQ" smtClean="0">
                <a:cs typeface="Ali_K_Sahifa Bold" pitchFamily="2" charset="-78"/>
              </a:rPr>
              <a:t>8-سزاكانى تاوانناسى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827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سروشتى ياساى نيَو دةولَةتى</vt:lpstr>
      <vt:lpstr>سروشتى ياساى نيَو دةولَةتى</vt:lpstr>
      <vt:lpstr>سروشتى ياساى نيَو دةولَةتى</vt:lpstr>
      <vt:lpstr>سروشتى ياساى نيَو دةولَةتى</vt:lpstr>
      <vt:lpstr>سروشتى ياساى نيَو دةولَةتى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2022-10-07T14:16:21Z</dcterms:created>
  <dcterms:modified xsi:type="dcterms:W3CDTF">2022-10-12T19:06:30Z</dcterms:modified>
</cp:coreProperties>
</file>