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3AE8-73FE-4453-BB3B-1BF373E962CF}" type="datetimeFigureOut">
              <a:rPr lang="ar-IQ" smtClean="0"/>
              <a:t>01/08/1444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DC7E-8A1F-4124-90ED-0BCCF48E5DE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6153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3AE8-73FE-4453-BB3B-1BF373E962CF}" type="datetimeFigureOut">
              <a:rPr lang="ar-IQ" smtClean="0"/>
              <a:t>01/08/1444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DC7E-8A1F-4124-90ED-0BCCF48E5DE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676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3AE8-73FE-4453-BB3B-1BF373E962CF}" type="datetimeFigureOut">
              <a:rPr lang="ar-IQ" smtClean="0"/>
              <a:t>01/08/1444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DC7E-8A1F-4124-90ED-0BCCF48E5DE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1673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3AE8-73FE-4453-BB3B-1BF373E962CF}" type="datetimeFigureOut">
              <a:rPr lang="ar-IQ" smtClean="0"/>
              <a:t>01/08/1444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DC7E-8A1F-4124-90ED-0BCCF48E5DE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180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3AE8-73FE-4453-BB3B-1BF373E962CF}" type="datetimeFigureOut">
              <a:rPr lang="ar-IQ" smtClean="0"/>
              <a:t>01/08/1444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DC7E-8A1F-4124-90ED-0BCCF48E5DE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93003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3AE8-73FE-4453-BB3B-1BF373E962CF}" type="datetimeFigureOut">
              <a:rPr lang="ar-IQ" smtClean="0"/>
              <a:t>01/08/1444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DC7E-8A1F-4124-90ED-0BCCF48E5DE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9323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3AE8-73FE-4453-BB3B-1BF373E962CF}" type="datetimeFigureOut">
              <a:rPr lang="ar-IQ" smtClean="0"/>
              <a:t>01/08/1444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DC7E-8A1F-4124-90ED-0BCCF48E5DE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35593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3AE8-73FE-4453-BB3B-1BF373E962CF}" type="datetimeFigureOut">
              <a:rPr lang="ar-IQ" smtClean="0"/>
              <a:t>01/08/1444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DC7E-8A1F-4124-90ED-0BCCF48E5DE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3011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3AE8-73FE-4453-BB3B-1BF373E962CF}" type="datetimeFigureOut">
              <a:rPr lang="ar-IQ" smtClean="0"/>
              <a:t>01/08/1444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DC7E-8A1F-4124-90ED-0BCCF48E5DE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91035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3AE8-73FE-4453-BB3B-1BF373E962CF}" type="datetimeFigureOut">
              <a:rPr lang="ar-IQ" smtClean="0"/>
              <a:t>01/08/1444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DC7E-8A1F-4124-90ED-0BCCF48E5DE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0304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3AE8-73FE-4453-BB3B-1BF373E962CF}" type="datetimeFigureOut">
              <a:rPr lang="ar-IQ" smtClean="0"/>
              <a:t>01/08/1444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DC7E-8A1F-4124-90ED-0BCCF48E5DE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4978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53AE8-73FE-4453-BB3B-1BF373E962CF}" type="datetimeFigureOut">
              <a:rPr lang="ar-IQ" smtClean="0"/>
              <a:t>01/08/1444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EDC7E-8A1F-4124-90ED-0BCCF48E5DE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142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سەرچاوەی لاوەکی یاسای ) ناراستەوخۆ (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>
                <a:cs typeface="Ali_K_Sahifa Bold" pitchFamily="2" charset="-78"/>
              </a:rPr>
              <a:t> </a:t>
            </a:r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لە ماددە٣٨ / ١/ د لە سیستەمی سەرەکی دادی نیو دەولەتی  هاتووە ئەحکامی دادگا و بیروو بۆچوونی زانایان دوو سەرچاوەی لاوەکیین لە یاسای نیو دەولەتین کە جی بەجی دەبیت لەسەر کیشەکان.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وە هەروەها لە برگەی دووەمی ماددە ٣٨ هاتووە کە پرەنسیپی دادپەروەری و وویژدانیش سەرچاوەیە دادوەر کاری پی دەکا .</a:t>
            </a:r>
            <a:endParaRPr lang="ar-IQ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5942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سەرچاوەی لاوەکی یاسای ) ناراستەوخۆ (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سەرچاوەی لاوەکی دادگا کاری پی دەکا لە کاتی نەبوونی سەرچاوەی ئەسلی ) پەیماننامەی نیو دەولەتی – داب و نەریت – پرەنسیپی یاسای گشتی ( .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جیاوازی لەنیوان سەرەکی و لاوەکی ئەوەیە؛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١- سەرچاوەی سەرەکی ریسای یاسای نیو دەولەتی دروست دەکا.</a:t>
            </a:r>
            <a:b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</a:br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بەلام ریسای </a:t>
            </a:r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لاوەکی ریسای یاسای نیو دەولەتی </a:t>
            </a:r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دروست ناکا</a:t>
            </a:r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.</a:t>
            </a:r>
            <a:endParaRPr lang="ar-IQ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8016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سەرچاوەی لاوەکی یاسای ) ناراستەوخۆ (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>
                <a:cs typeface="Ali_K_Sahifa Bold" pitchFamily="2" charset="-78"/>
              </a:rPr>
              <a:t> </a:t>
            </a:r>
            <a:r>
              <a:rPr lang="ku-Arab-IQ" dirty="0" smtClean="0">
                <a:cs typeface="Ali_K_Sahifa Bold" pitchFamily="2" charset="-78"/>
              </a:rPr>
              <a:t>٢- </a:t>
            </a:r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 سەرچاوەی سەرەکی راستەخۆ دادگا جی بەجی دەکا .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بەلام سەرچاوەی لاوەکی </a:t>
            </a:r>
            <a:r>
              <a:rPr lang="ku-Arab-IQ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لەکاتی نەبوونی سەرچاوەی </a:t>
            </a:r>
            <a:r>
              <a:rPr lang="ku-Arab-IQ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سەرەکی </a:t>
            </a:r>
            <a:r>
              <a:rPr lang="ku-Arab-IQ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کاری پی دەکریت.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78279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u-Arab-IQ" dirty="0" smtClean="0"/>
              <a:t>١- ئەحکامی دادگا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ئەحکامی دادگا سەرچاوەیەکی لاوەکی یاسا نیو دەولەتیە ، بەلام سەرچاوەی سەرەکی نی یە لەبەر ئەوەی یاسای نیو دەولەتی گشتی بەسەرچاوەی لاوەکی دادەنی،وەکو سیستەمی پیشوو دادگا لە بەریتانیا ، بەلام دەتوانری ئەحکامی دادگا کاری پی بکری لۆ دیاری کردنی ناوەرۆکی بنەمای یاسایی، یارمەتی دادگا دەدات بۆ دروست بوونی بنەەای داب و نەریتی تازە باپەبەندییەکەی و گشتگیریەکەی پەیوەندی هەیە بەو دادگایەی دەری کردووە ،، وە هەلس و کەوتی کەسەکان و وەبەردەوام بوونی </a:t>
            </a:r>
            <a:endParaRPr lang="en-US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554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u-Arab-IQ" dirty="0"/>
              <a:t>١- ئەحکامی دادگا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/>
              <a:t>ئایا تەنیا ئەحکامی دادگای نیو دەولەتی بە سەرچاوەی لاوەکی دادەنریت یان ئەحکامی دادگای ناوخۆش دەگریتەوە؟</a:t>
            </a:r>
          </a:p>
          <a:p>
            <a:r>
              <a:rPr lang="ku-Arab-IQ" dirty="0" smtClean="0"/>
              <a:t>لە ماددە ٣٨ / ١/ د باسی ئەحکامی دادگا دەکا بەشیوەیەکی گشتی بەبی دیارکردنی جۆری دادگا، کەواتە ئەحکامی دادگاکانی ناوخۆو نیو دەولەتی بەسەرچاوەی لاوەکی دادەنریت.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335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u-Arab-IQ" dirty="0" smtClean="0"/>
              <a:t>٢- بیروبۆچوونی زاناکان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رۆلی زانایان لە پیش کەوتن و دارشتنی یاسای نیو دەولەتی گشتی  روون و ئاشکرایە ، زانایان گرنگیان داوە بە پیناسەی ریسای نیو دەولەتی وە پاپەنییەکانی ، وەهەروەها رۆلیان هەیە لە دەرکەوتنی ریسای تازە وە رەخنەگرتن و وە پیشنیارو وەدانانی ریسای تازە ، وهەروەها گرنگی هەیە لەدیارکردنی کەم و کورتیەکانی یاسای نیو دەولەتیە ،چارەسەرکردنی لەریگای بەستنی پەیمانننامەی نیو دەولەتی و دانانی ریسای داب و نەریت.</a:t>
            </a:r>
            <a:endParaRPr lang="en-US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7596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u-Arab-IQ" dirty="0" smtClean="0"/>
              <a:t>٣- پرەنسیپی دادپەروەری و وویژدان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بەپی ماددەی ٣٨/٢  پرەنسیپی دادپەروەری و وویژدان بەسەرچاوەی لاوەکی دادەنریت دادگا کاری پی دەکا ئەگەر لایەنەکان قبولیان کرد .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وەهەروەها رۆلی لە یاسای نیو  دەولەتی  هەیە ئەویش بە ئاسان کردنی ری و شوینی دادگای کردن لەدادگای نیو دەولەتی وە هەروەها دیارکردنی لایەنەکان ری و شوینەکان ، وەفراوان کردنی پسپۆری دادگای نیو دەولەتیەکان بەگشتی.</a:t>
            </a:r>
            <a:endParaRPr lang="en-US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3231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u-Arab-IQ" dirty="0" smtClean="0"/>
              <a:t>٣-پرەنسیپی </a:t>
            </a:r>
            <a:r>
              <a:rPr lang="ku-Arab-IQ" dirty="0"/>
              <a:t>دادپەروەری و وویژدان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/>
              <a:t>وەهەروەها دیاری کردنی ری و شوینی قبول کردنی سکالا و دیارکردنی پسپۆری جۆری دادگا، وە ریگاکانی تانەگرتن و تانەگرتنی ناوخۆ ، وە هەلسەنگاندنی داواکاری لایەنەکا.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646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u-Arab-IQ" dirty="0" smtClean="0"/>
              <a:t>٣-پرەنسیپی </a:t>
            </a:r>
            <a:r>
              <a:rPr lang="ku-Arab-IQ" dirty="0"/>
              <a:t>دادپەروەری و وویژدان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دوو مەرج هەیە بۆ ئەم پرەنسیپە؛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١- دەسەلاتیکی بەجی هیشتراوە بۆ دادگا ئارەزوومەندانەیە.</a:t>
            </a:r>
          </a:p>
          <a:p>
            <a:r>
              <a:rPr lang="ku-Arab-IQ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٢- رەزامەندی لایەنەکان مەرجە بۆ جی بەجی کردنی ئەم پرەنسیپە.</a:t>
            </a:r>
            <a:endParaRPr lang="en-US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5069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444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سەرچاوەی لاوەکی یاسای ) ناراستەوخۆ (</vt:lpstr>
      <vt:lpstr>سەرچاوەی لاوەکی یاسای ) ناراستەوخۆ (</vt:lpstr>
      <vt:lpstr>سەرچاوەی لاوەکی یاسای ) ناراستەوخۆ (</vt:lpstr>
      <vt:lpstr>١- ئەحکامی دادگا</vt:lpstr>
      <vt:lpstr>١- ئەحکامی دادگا</vt:lpstr>
      <vt:lpstr>٢- بیروبۆچوونی زاناکان</vt:lpstr>
      <vt:lpstr>٣- پرەنسیپی دادپەروەری و وویژدان</vt:lpstr>
      <vt:lpstr>٣-پرەنسیپی دادپەروەری و وویژدان</vt:lpstr>
      <vt:lpstr>٣-پرەنسیپی دادپەروەری و وویژدان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Safa</cp:lastModifiedBy>
  <cp:revision>35</cp:revision>
  <dcterms:created xsi:type="dcterms:W3CDTF">2022-10-07T14:16:21Z</dcterms:created>
  <dcterms:modified xsi:type="dcterms:W3CDTF">2023-02-21T07:30:31Z</dcterms:modified>
</cp:coreProperties>
</file>