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9" r:id="rId11"/>
    <p:sldId id="271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282E-4090-41B2-9CC2-284971EF9A3C}" type="datetimeFigureOut">
              <a:rPr lang="ar-IQ" smtClean="0"/>
              <a:t>01/04/1444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D1DC-7872-4F4E-9A5D-0C25699C36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804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282E-4090-41B2-9CC2-284971EF9A3C}" type="datetimeFigureOut">
              <a:rPr lang="ar-IQ" smtClean="0"/>
              <a:t>01/04/1444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D1DC-7872-4F4E-9A5D-0C25699C36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29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282E-4090-41B2-9CC2-284971EF9A3C}" type="datetimeFigureOut">
              <a:rPr lang="ar-IQ" smtClean="0"/>
              <a:t>01/04/1444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D1DC-7872-4F4E-9A5D-0C25699C36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143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282E-4090-41B2-9CC2-284971EF9A3C}" type="datetimeFigureOut">
              <a:rPr lang="ar-IQ" smtClean="0"/>
              <a:t>01/04/1444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D1DC-7872-4F4E-9A5D-0C25699C36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808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282E-4090-41B2-9CC2-284971EF9A3C}" type="datetimeFigureOut">
              <a:rPr lang="ar-IQ" smtClean="0"/>
              <a:t>01/04/1444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D1DC-7872-4F4E-9A5D-0C25699C36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99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282E-4090-41B2-9CC2-284971EF9A3C}" type="datetimeFigureOut">
              <a:rPr lang="ar-IQ" smtClean="0"/>
              <a:t>01/04/1444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D1DC-7872-4F4E-9A5D-0C25699C36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578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282E-4090-41B2-9CC2-284971EF9A3C}" type="datetimeFigureOut">
              <a:rPr lang="ar-IQ" smtClean="0"/>
              <a:t>01/04/1444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D1DC-7872-4F4E-9A5D-0C25699C36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53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282E-4090-41B2-9CC2-284971EF9A3C}" type="datetimeFigureOut">
              <a:rPr lang="ar-IQ" smtClean="0"/>
              <a:t>01/04/1444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D1DC-7872-4F4E-9A5D-0C25699C36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165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282E-4090-41B2-9CC2-284971EF9A3C}" type="datetimeFigureOut">
              <a:rPr lang="ar-IQ" smtClean="0"/>
              <a:t>01/04/1444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D1DC-7872-4F4E-9A5D-0C25699C36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308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282E-4090-41B2-9CC2-284971EF9A3C}" type="datetimeFigureOut">
              <a:rPr lang="ar-IQ" smtClean="0"/>
              <a:t>01/04/1444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D1DC-7872-4F4E-9A5D-0C25699C36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421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282E-4090-41B2-9CC2-284971EF9A3C}" type="datetimeFigureOut">
              <a:rPr lang="ar-IQ" smtClean="0"/>
              <a:t>01/04/1444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D1DC-7872-4F4E-9A5D-0C25699C36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98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D282E-4090-41B2-9CC2-284971EF9A3C}" type="datetimeFigureOut">
              <a:rPr lang="ar-IQ" smtClean="0"/>
              <a:t>01/04/1444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D1DC-7872-4F4E-9A5D-0C25699C36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999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شيَوازى بةستنى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ضوار قؤناغى شةكليمان هةية بؤ بةستنى ثةيماننامةى نيَو دةولَةتى ، ئةوانيش :</a:t>
            </a:r>
          </a:p>
          <a:p>
            <a:r>
              <a:rPr lang="ar-IQ" dirty="0" smtClean="0">
                <a:cs typeface="Ali_K_Sahifa Bold" pitchFamily="2" charset="-78"/>
              </a:rPr>
              <a:t>1- دانووستان </a:t>
            </a:r>
          </a:p>
          <a:p>
            <a:r>
              <a:rPr lang="ar-IQ" dirty="0" smtClean="0">
                <a:cs typeface="Ali_K_Sahifa Bold" pitchFamily="2" charset="-78"/>
              </a:rPr>
              <a:t>2- دارشتن و واذووكردن</a:t>
            </a:r>
          </a:p>
          <a:p>
            <a:r>
              <a:rPr lang="ar-IQ" dirty="0" smtClean="0">
                <a:cs typeface="Ali_K_Sahifa Bold" pitchFamily="2" charset="-78"/>
              </a:rPr>
              <a:t>3- ثةسةندكردن</a:t>
            </a:r>
          </a:p>
          <a:p>
            <a:r>
              <a:rPr lang="ar-IQ" smtClean="0">
                <a:cs typeface="Ali_K_Sahifa Bold" pitchFamily="2" charset="-78"/>
              </a:rPr>
              <a:t>4- تؤماركردن و بلاَوكردنةوة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50150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cs typeface="Ali_K_Sahifa Bold" pitchFamily="2" charset="-78"/>
              </a:rPr>
              <a:t>2- دارشتن و واذووكردنى ثةيماننامةى نيَو دةولَةتى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smtClean="0">
                <a:cs typeface="Ali_K_Sahifa Bold" pitchFamily="2" charset="-78"/>
              </a:rPr>
              <a:t>دووةم : </a:t>
            </a:r>
            <a:r>
              <a:rPr lang="ar-IQ" b="1" dirty="0" smtClean="0">
                <a:cs typeface="Ali_K_Sahifa Bold" pitchFamily="2" charset="-78"/>
              </a:rPr>
              <a:t>دارشتنى ثةيماننامة : ثيَك ديَت لة :</a:t>
            </a:r>
            <a:endParaRPr lang="ar-IQ" dirty="0">
              <a:cs typeface="Ali_K_Sahifa Bold" pitchFamily="2" charset="-78"/>
            </a:endParaRPr>
          </a:p>
          <a:p>
            <a:r>
              <a:rPr lang="ar-IQ" dirty="0" smtClean="0">
                <a:cs typeface="Ali_K_Sahifa Bold" pitchFamily="2" charset="-78"/>
              </a:rPr>
              <a:t>       1- ثيَشةكى </a:t>
            </a:r>
          </a:p>
          <a:p>
            <a:r>
              <a:rPr lang="ar-IQ" dirty="0" smtClean="0">
                <a:cs typeface="Ali_K_Sahifa Bold" pitchFamily="2" charset="-78"/>
              </a:rPr>
              <a:t>       2- ناوةرؤك </a:t>
            </a:r>
          </a:p>
          <a:p>
            <a:r>
              <a:rPr lang="ar-IQ" dirty="0">
                <a:cs typeface="Ali_K_Sahifa Bold" pitchFamily="2" charset="-78"/>
              </a:rPr>
              <a:t> </a:t>
            </a:r>
            <a:r>
              <a:rPr lang="ar-IQ" dirty="0" smtClean="0">
                <a:cs typeface="Ali_K_Sahifa Bold" pitchFamily="2" charset="-78"/>
              </a:rPr>
              <a:t>      3 – ئةحكامى كؤتايى</a:t>
            </a:r>
          </a:p>
          <a:p>
            <a:r>
              <a:rPr lang="ar-IQ" dirty="0">
                <a:cs typeface="Ali_K_Sahifa Bold" pitchFamily="2" charset="-78"/>
              </a:rPr>
              <a:t> </a:t>
            </a:r>
            <a:r>
              <a:rPr lang="ar-IQ" dirty="0" smtClean="0">
                <a:cs typeface="Ali_K_Sahifa Bold" pitchFamily="2" charset="-78"/>
              </a:rPr>
              <a:t>      4- ثاشكؤ</a:t>
            </a:r>
          </a:p>
        </p:txBody>
      </p:sp>
    </p:spTree>
    <p:extLst>
      <p:ext uri="{BB962C8B-B14F-4D97-AF65-F5344CB8AC3E}">
        <p14:creationId xmlns:p14="http://schemas.microsoft.com/office/powerpoint/2010/main" val="1836580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cs typeface="Ali_K_Sahifa Bold" pitchFamily="2" charset="-78"/>
              </a:rPr>
              <a:t>2- دارشتن و واذووكردنى ثةيماننامةى نيَو دةولَةتى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smtClean="0">
                <a:cs typeface="Ali_K_Sahifa Bold" pitchFamily="2" charset="-78"/>
              </a:rPr>
              <a:t>سىَ يةم : </a:t>
            </a:r>
            <a:r>
              <a:rPr lang="ar-IQ" b="1" dirty="0" smtClean="0">
                <a:cs typeface="Ali_K_Sahifa Bold" pitchFamily="2" charset="-78"/>
              </a:rPr>
              <a:t>واذووكردنى ثةيماننامةى نيَو دةولَةتى :</a:t>
            </a:r>
          </a:p>
          <a:p>
            <a:r>
              <a:rPr lang="ar-IQ" b="1" dirty="0" smtClean="0">
                <a:cs typeface="Ali_K_Sahifa Bold" pitchFamily="2" charset="-78"/>
              </a:rPr>
              <a:t>دوو جؤرى هةية</a:t>
            </a:r>
            <a:r>
              <a:rPr lang="ar-IQ" b="1" dirty="0" smtClean="0">
                <a:cs typeface="Ali_K_Sahifa Bold" pitchFamily="2" charset="-78"/>
              </a:rPr>
              <a:t> :</a:t>
            </a:r>
            <a:endParaRPr lang="ar-IQ" dirty="0">
              <a:cs typeface="Ali_K_Sahifa Bold" pitchFamily="2" charset="-78"/>
            </a:endParaRPr>
          </a:p>
          <a:p>
            <a:r>
              <a:rPr lang="ar-IQ" dirty="0" smtClean="0">
                <a:cs typeface="Ali_K_Sahifa Bold" pitchFamily="2" charset="-78"/>
              </a:rPr>
              <a:t>       1- واذووكردن بة ثيتى يةكةمى ناوى نويَنةرى دةولَةت  </a:t>
            </a:r>
          </a:p>
          <a:p>
            <a:r>
              <a:rPr lang="ar-IQ" dirty="0" smtClean="0">
                <a:cs typeface="Ali_K_Sahifa Bold" pitchFamily="2" charset="-78"/>
              </a:rPr>
              <a:t>       </a:t>
            </a:r>
            <a:r>
              <a:rPr lang="ar-IQ" smtClean="0">
                <a:cs typeface="Ali_K_Sahifa Bold" pitchFamily="2" charset="-78"/>
              </a:rPr>
              <a:t>2- واذووكردنى كؤتايى</a:t>
            </a:r>
            <a:endParaRPr lang="ar-IQ" dirty="0" smtClean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811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1- دانووستان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 قؤناغى يةكةمى بةستنى ثةيماننامةى نيَو دةولَةتى ية ، نويَنةرى وولاَتان كؤدةبيَتةوة لة كات و شويَنى ديارى كراو بؤ تاوتؤكردنى بابةتى ثةيماننامةو رةشنووسى ثةيماننامة كة مةبةستيانة بيبةستن ، وة لة ريَطاى نويَنةرى وولاَتان بيروبؤضوونيان سةبارةت بة ثرؤذةى ثةيماننامةكة ديارى دةكةن، بة ئامانجى دارشتنى ثةيماننامة بةشيَوةيةكى طونجاو.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4597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Ali_K_Sahifa Bold" pitchFamily="2" charset="-78"/>
              </a:rPr>
              <a:t>1- دانووستان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ريَطاكانى دانووستان :</a:t>
            </a:r>
          </a:p>
          <a:p>
            <a:r>
              <a:rPr lang="ar-IQ" dirty="0" smtClean="0">
                <a:cs typeface="Ali_K_Sahifa Bold" pitchFamily="2" charset="-78"/>
              </a:rPr>
              <a:t>1- لةريَطاى ضاوثيَكةوتنى فةرمى</a:t>
            </a:r>
          </a:p>
          <a:p>
            <a:r>
              <a:rPr lang="ar-IQ" dirty="0" smtClean="0">
                <a:cs typeface="Ali_K_Sahifa Bold" pitchFamily="2" charset="-78"/>
              </a:rPr>
              <a:t>2- كؤنطرةى نيَو دةولَةتى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108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Ali_K_Sahifa Bold" pitchFamily="2" charset="-78"/>
              </a:rPr>
              <a:t>1- دانووستان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بةلَطةنامةى ريَطةثيَدان :</a:t>
            </a:r>
          </a:p>
          <a:p>
            <a:r>
              <a:rPr lang="ar-IQ" dirty="0" smtClean="0">
                <a:cs typeface="Ali_K_Sahifa Bold" pitchFamily="2" charset="-78"/>
              </a:rPr>
              <a:t>بةلَطةنامةييَكة لة دةسةلاَتيَكى تايبةت دةردةضيَت لة دةولَةت كة ريَطا دةدات كةسيَك يان ضةند كةسيَك نويَنةرى دةولَةت بن بؤ دانووستان، بؤ دارشتنى ثةيماننامة يان ثةسةندكردنى ، يان بؤ دةربرينى رةزامةندى دةولَةت و يان هةلَسان بةهةر كاريَك ثةيوةندى هةية بة ثةيماننامة .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26361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1- دانووستان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ريَكةوتنامةى ظيةننا تايبةت بة ثةيماننامة ئةو كةسايةتيانة ديارى دةكا كة بؤيان هةية دانوستان بكةن:</a:t>
            </a:r>
          </a:p>
          <a:p>
            <a:r>
              <a:rPr lang="ar-IQ" dirty="0" smtClean="0">
                <a:cs typeface="Ali_K_Sahifa Bold" pitchFamily="2" charset="-78"/>
              </a:rPr>
              <a:t>1- ئةو كةسانةى نويَنةرى دةولَةتن لةبةر ثؤستةكةيان بة بىَ ئةوةى ثيَويستيان بة بةلَطةنامةى ريَطة ثيَدان بيَت ، وةكو سةرؤكى دةولَةت، سةرؤكى حكومةت، وةزيرى دةرةوة، سةركردةى نيَدراوى ديثلؤماسى، نويَنةرى دةولَةت لة كؤنطرةى نيَو دةولةتى.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3671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Ali_K_Sahifa Bold" pitchFamily="2" charset="-78"/>
              </a:rPr>
              <a:t>1- دانووستان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2- بيَجطة لةو كةسانةى ثيَشوو ثيَويستة بةلَطةنامةى ريَطة ثيَدانيان هةبيَت.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4604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Ali_K_Sahifa Bold" pitchFamily="2" charset="-78"/>
              </a:rPr>
              <a:t>1- دانووستان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>
                <a:cs typeface="Ali_K_Sahifa Bold" pitchFamily="2" charset="-78"/>
              </a:rPr>
              <a:t> طرنطى دانووستان :</a:t>
            </a: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</a:rPr>
              <a:t>1- دانووستان دةربرينى رةزامةندى دةولَةتة بة ثةيماننامة .</a:t>
            </a:r>
          </a:p>
          <a:p>
            <a:pPr marL="0" indent="0">
              <a:buNone/>
            </a:pPr>
            <a:r>
              <a:rPr lang="ar-IQ" dirty="0" smtClean="0">
                <a:cs typeface="Ali_K_Sahifa Bold" pitchFamily="2" charset="-78"/>
              </a:rPr>
              <a:t>2- ئامرازيَكة تةواوكةرة ثةناى بؤ دةبريَت بؤ تفسيركردنى ثةيماننامة لة كاتى روودانى لة كاتى روودانى كيَشةو ناكؤكى.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7048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Ali_K_Sahifa Bold" pitchFamily="2" charset="-78"/>
              </a:rPr>
              <a:t>1- دانووستان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لة عيَراق بة ثىَ ماددةى (80 ) برطةى ( شةشةم ) لة دةستوورى 2005  ( ئةنجوومةنى وةزيران بة تايبةتى </a:t>
            </a:r>
            <a:r>
              <a:rPr lang="ar-IQ" smtClean="0">
                <a:cs typeface="Ali_K_Sahifa Bold" pitchFamily="2" charset="-78"/>
              </a:rPr>
              <a:t>سةرؤكى </a:t>
            </a:r>
            <a:r>
              <a:rPr lang="ar-IQ">
                <a:cs typeface="Ali_K_Sahifa Bold" pitchFamily="2" charset="-78"/>
              </a:rPr>
              <a:t>ئةنجوومةنى </a:t>
            </a:r>
            <a:r>
              <a:rPr lang="ar-IQ" smtClean="0">
                <a:cs typeface="Ali_K_Sahifa Bold" pitchFamily="2" charset="-78"/>
              </a:rPr>
              <a:t>وةزيران دانووستان لةسةر ثةيماننامة و ريَكةوتنامةى نيَو دةولَةتى بكات ، واذووى بكات يان هةر كةسيَك لة شويَنى خؤى دابنيَت .)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07922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cs typeface="Ali_K_Sahifa Bold" pitchFamily="2" charset="-78"/>
              </a:rPr>
              <a:t>2- دارشتن و واذووكردنى ثةيماننامةى نيَو دةولَةتى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smtClean="0">
                <a:cs typeface="Ali_K_Sahifa Bold" pitchFamily="2" charset="-78"/>
              </a:rPr>
              <a:t>لة دواى دانووستان قؤناغى دارشتن و واذووكردن ثةيماننامة ديَت ، سىَ بابةتى طرنط لة خؤ دةطريَت :</a:t>
            </a:r>
          </a:p>
          <a:p>
            <a:r>
              <a:rPr lang="ar-IQ" dirty="0" smtClean="0">
                <a:cs typeface="Ali_K_Sahifa Bold" pitchFamily="2" charset="-78"/>
              </a:rPr>
              <a:t>يةكةم : ديارى كردنى زمانى دارشتنى ثةيماننامة : ئةمةش بةسىَ ريَطاية :</a:t>
            </a:r>
          </a:p>
          <a:p>
            <a:r>
              <a:rPr lang="ar-IQ" dirty="0" smtClean="0">
                <a:cs typeface="Ali_K_Sahifa Bold" pitchFamily="2" charset="-78"/>
              </a:rPr>
              <a:t>1- دارشتنى ثةيماننامة بةييَك زمان لةكاتى ريَكةوتن.</a:t>
            </a:r>
          </a:p>
          <a:p>
            <a:r>
              <a:rPr lang="ar-IQ" dirty="0" smtClean="0">
                <a:cs typeface="Ali_K_Sahifa Bold" pitchFamily="2" charset="-78"/>
              </a:rPr>
              <a:t>2- </a:t>
            </a:r>
            <a:r>
              <a:rPr lang="ar-IQ" dirty="0">
                <a:cs typeface="Ali_K_Sahifa Bold" pitchFamily="2" charset="-78"/>
              </a:rPr>
              <a:t>دارشتنى ثةيماننامة </a:t>
            </a:r>
            <a:r>
              <a:rPr lang="ar-IQ" dirty="0" smtClean="0">
                <a:cs typeface="Ali_K_Sahifa Bold" pitchFamily="2" charset="-78"/>
              </a:rPr>
              <a:t>بةضةند زمانيَك وة ريَكةوتن لةسةر ييَك زمان.</a:t>
            </a:r>
          </a:p>
          <a:p>
            <a:r>
              <a:rPr lang="ar-IQ" dirty="0" smtClean="0">
                <a:cs typeface="Ali_K_Sahifa Bold" pitchFamily="2" charset="-78"/>
              </a:rPr>
              <a:t>3-</a:t>
            </a:r>
            <a:r>
              <a:rPr lang="ar-IQ" dirty="0">
                <a:cs typeface="Ali_K_Sahifa Bold" pitchFamily="2" charset="-78"/>
              </a:rPr>
              <a:t> دارشتنى ثةيماننامة </a:t>
            </a:r>
            <a:r>
              <a:rPr lang="ar-IQ" dirty="0" smtClean="0">
                <a:cs typeface="Ali_K_Sahifa Bold" pitchFamily="2" charset="-78"/>
              </a:rPr>
              <a:t>بةضةند زمانيَك وة هةموو زمانةكان هةمان هيَزيان هةية.  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76674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418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شيَوازى بةستنى ثةيماننامةى نيَو دةولَةتى</vt:lpstr>
      <vt:lpstr> 1- دانووستان</vt:lpstr>
      <vt:lpstr>1- دانووستان</vt:lpstr>
      <vt:lpstr>1- دانووستان</vt:lpstr>
      <vt:lpstr>1- دانووستان</vt:lpstr>
      <vt:lpstr>1- دانووستان</vt:lpstr>
      <vt:lpstr>1- دانووستان</vt:lpstr>
      <vt:lpstr>1- دانووستان</vt:lpstr>
      <vt:lpstr>2- دارشتن و واذووكردنى ثةيماننامةى نيَو دةولَةتى </vt:lpstr>
      <vt:lpstr>2- دارشتن و واذووكردنى ثةيماننامةى نيَو دةولَةتى </vt:lpstr>
      <vt:lpstr>2- دارشتن و واذووكردنى ثةيماننامةى نيَو دةولَةتى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شيَوازى بةستنى ثةيماننامةى نيَو دةولَةتى</dc:title>
  <dc:creator>dell</dc:creator>
  <cp:lastModifiedBy>dell</cp:lastModifiedBy>
  <cp:revision>20</cp:revision>
  <dcterms:created xsi:type="dcterms:W3CDTF">2022-10-26T15:00:29Z</dcterms:created>
  <dcterms:modified xsi:type="dcterms:W3CDTF">2022-10-26T17:52:38Z</dcterms:modified>
</cp:coreProperties>
</file>