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7" r:id="rId9"/>
    <p:sldId id="269" r:id="rId10"/>
    <p:sldId id="271" r:id="rId11"/>
    <p:sldId id="273" r:id="rId12"/>
    <p:sldId id="275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457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973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896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039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110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465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25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335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068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224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847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1F229-EE7D-4430-BF33-0BACF2F7C84A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E618-9D3D-4563-9DF0-503CFFB7C5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768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3- 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 ثةسةندكردن ريَ و شويَنى ناوخؤية ئازادانةية ، بةثىَ  دةستوورى ناوخؤى دةولَةت ، ئةويش ماناى ئةوةية دةسةلاَتى تايبةت بة ثةسةندكردن ، ثةسةندى واذووى نويَنةرةكةى بكات لةسةر بةستنى ثةيماننامةى نيَو دةولَةتى ، وة ئةو رىَ شويَنة دةربرينى رةزامةندى دةولَةتة لةسةر ثةيماننامة </a:t>
            </a:r>
          </a:p>
          <a:p>
            <a:r>
              <a:rPr lang="ar-IQ" dirty="0" smtClean="0">
                <a:cs typeface="Ali_K_Sahifa Bold" pitchFamily="2" charset="-78"/>
              </a:rPr>
              <a:t>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391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 smtClean="0">
                <a:cs typeface="Ali_K_Sahifa Bold" pitchFamily="2" charset="-78"/>
              </a:rPr>
              <a:t>ثةسةند </a:t>
            </a:r>
            <a:r>
              <a:rPr lang="ar-IQ" dirty="0" smtClean="0">
                <a:cs typeface="Ali_K_Sahifa Bold" pitchFamily="2" charset="-78"/>
              </a:rPr>
              <a:t>كردنى ثةيماننامة بةثىَ ى ياسا:</a:t>
            </a:r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ثةسةندكردنى ثةيماننامة بةثىَ ى ياساى طريَبةستى ثةيماننامةى ذمارة 35 سالَى 2015 كة تيَيدا هاتووة :</a:t>
            </a:r>
          </a:p>
          <a:p>
            <a:r>
              <a:rPr lang="ar-IQ" dirty="0" smtClean="0">
                <a:cs typeface="Ali_K_Sahifa Bold" pitchFamily="2" charset="-78"/>
              </a:rPr>
              <a:t>هةموو ثةيماننامة مةرجة ثةسةند بكريَت ، بةلاَم جياوازى هةية لة نيسابى داواكراو بؤ ثةسةندكردن لة ئةنجوومةنى نويَنةران:</a:t>
            </a:r>
            <a:r>
              <a:rPr lang="ar-IQ" dirty="0" smtClean="0">
                <a:cs typeface="Ali_K_Sahifa Bold" pitchFamily="2" charset="-78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464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أ – ثةيماننامةى سنوور و ئةو ثةيماننامانةى كة ثةيوةندى هةية بة سةروةرى هةريَمى عيَراق ، ثةيماننامةى ئاشت بوونةوةو ئاشتى، وة هةروةها ثةيماننامةى هاوثةيمانى سياسى و ئاشتى و سةربازى و وةثةيماننامةى دروست بوونى ريَكخراوى نيَو دةولَةتى، ثيَويستى بة نيسابى زياترة لةئةنجوومةنى نويَنةران .</a:t>
            </a:r>
          </a:p>
          <a:p>
            <a:r>
              <a:rPr lang="ar-IQ" dirty="0" smtClean="0">
                <a:cs typeface="Ali_K_Sahifa Bold" pitchFamily="2" charset="-78"/>
              </a:rPr>
              <a:t>ب- ثةيماننامةكانى تر ثيَويستى بة (زؤرينةى سادةية) ثةسةندكردنة لة ئةندامانى ئةنجوومةنى نويَنةران.</a:t>
            </a:r>
            <a:r>
              <a:rPr lang="ar-IQ" dirty="0" smtClean="0">
                <a:cs typeface="Ali_K_Sahifa Bold" pitchFamily="2" charset="-78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4647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ووتارى </a:t>
            </a:r>
            <a:r>
              <a:rPr lang="ar-IQ" dirty="0" smtClean="0">
                <a:cs typeface="Ali_K_Sahifa Bold" pitchFamily="2" charset="-78"/>
              </a:rPr>
              <a:t>ثةسةند كردن</a:t>
            </a:r>
            <a:r>
              <a:rPr lang="ar-IQ" dirty="0" smtClean="0">
                <a:cs typeface="Ali_K_Sahifa Bold" pitchFamily="2" charset="-78"/>
              </a:rPr>
              <a:t>:</a:t>
            </a:r>
          </a:p>
          <a:p>
            <a:r>
              <a:rPr lang="ar-IQ" dirty="0" smtClean="0">
                <a:cs typeface="Ali_K_Sahifa Bold" pitchFamily="2" charset="-78"/>
              </a:rPr>
              <a:t>بةلَطةنامةييَكى نوسراوة ثىَ دةووتريَت ( ووتارى ثةسةندكردن) بؤ سةلماندنى ثةسةندكردن وةكو ريَكاريَكى نيَو دةولَةتى ، ضةند بابةتيَك لة خؤ دةطريَت لةوانة ( دةقى ثةيماننامة، مؤر ، واذوو، ئةو لايةنةى بؤى هةية ثةسةندى بكات وة بةلَيَن دان بة جىَ بةجىَ كردنى .)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464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 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ثةسةندكردن ثيَويستة لةو بارانةى خوارةوة:</a:t>
            </a:r>
          </a:p>
          <a:p>
            <a:r>
              <a:rPr lang="ar-IQ" dirty="0" smtClean="0">
                <a:cs typeface="Ali_K_Sahifa Bold" pitchFamily="2" charset="-78"/>
              </a:rPr>
              <a:t>1- ئةطةر ثةيماننامة ئاماذةى ثىَ كرد.</a:t>
            </a:r>
          </a:p>
          <a:p>
            <a:r>
              <a:rPr lang="ar-IQ" dirty="0" smtClean="0">
                <a:cs typeface="Ali_K_Sahifa Bold" pitchFamily="2" charset="-78"/>
              </a:rPr>
              <a:t>2- ئةطةر دةولَةتةكان ريَكةوتن لةسةر ثةسةندكردن.</a:t>
            </a:r>
          </a:p>
          <a:p>
            <a:r>
              <a:rPr lang="ar-IQ" dirty="0" smtClean="0">
                <a:cs typeface="Ali_K_Sahifa Bold" pitchFamily="2" charset="-78"/>
              </a:rPr>
              <a:t>3- ئةطةر نويَنةرى دةولةت واذووى كرد بةمةرجى ثةسةندكردن .</a:t>
            </a:r>
          </a:p>
          <a:p>
            <a:r>
              <a:rPr lang="ar-IQ" dirty="0" smtClean="0">
                <a:cs typeface="Ali_K_Sahifa Bold" pitchFamily="2" charset="-78"/>
              </a:rPr>
              <a:t>4- ئةطةر دةولةت ئارةزووى ( نيةت ) ى هةبيَت لةسةر ثةسةندكردن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400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 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تايبةتمةندييةكانى ثةسةندكردن :</a:t>
            </a:r>
          </a:p>
          <a:p>
            <a:r>
              <a:rPr lang="ar-IQ" dirty="0" smtClean="0">
                <a:cs typeface="Ali_K_Sahifa Bold" pitchFamily="2" charset="-78"/>
              </a:rPr>
              <a:t>1- ريَ و شويَنيَكى ياسايى ية ، دةسةلاَتى تايبةت بةثىَ ى ياساى دةولَةت ثىَ هةلَدةستيَت .</a:t>
            </a:r>
          </a:p>
          <a:p>
            <a:r>
              <a:rPr lang="ar-IQ" dirty="0" smtClean="0">
                <a:cs typeface="Ali_K_Sahifa Bold" pitchFamily="2" charset="-78"/>
              </a:rPr>
              <a:t>2- مةرجة دةولَةت ثةسةندى ثةيماننامة بكات ، وة نابيَت لةثةسةندى خؤى ثاشطةز ببيَتةوة ، ضونكة بةرثرسياريةتى نيَو دةولَةتى دروست دةبيَت.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909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ثةسةندى ئازاد :</a:t>
            </a:r>
          </a:p>
          <a:p>
            <a:r>
              <a:rPr lang="ar-IQ" dirty="0" smtClean="0">
                <a:cs typeface="Ali_K_Sahifa Bold" pitchFamily="2" charset="-78"/>
              </a:rPr>
              <a:t>ثةسةندكردن رىَ و شويَنيَكى ئازادانةي دةولَةتة ، وة دةتوانيَت ثةسةندى نةكا ، ثىَ دةلَيَن ( ثةسةندى ئازاد ) ، ماناى ئازادى ثةسةندكردنة واتة دةولَةت ئازادة لة ثةسةندكردنى واذووى نويَنةر لةسةر ثةيماننامة يان ثةسةند نةكردنى ، وة هيض كاتيَكى ديارى كراو نى ية بؤ ثةسةندكردن ، وة دةتوانيَت ثةسةند دةكةى لةسةر ضةند مةرجيَك رابطريَت ، وة يان ثةسةندى نةكا  وة هيض بةرثرسياريةتى نيَو دةولَةتى دروست ناكا.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075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دةرئةنجامى ئازادى ثةسةندكردن:</a:t>
            </a:r>
          </a:p>
          <a:p>
            <a:r>
              <a:rPr lang="ar-IQ" dirty="0" smtClean="0">
                <a:cs typeface="Ali_K_Sahifa Bold" pitchFamily="2" charset="-78"/>
              </a:rPr>
              <a:t>1- هيض كاتيَكى ديار كراوى نى ية .</a:t>
            </a:r>
          </a:p>
          <a:p>
            <a:r>
              <a:rPr lang="ar-IQ" dirty="0" smtClean="0">
                <a:cs typeface="Ali_K_Sahifa Bold" pitchFamily="2" charset="-78"/>
              </a:rPr>
              <a:t>2- دةكرىَ ثةسةندكردن مةرج دار بيَت.</a:t>
            </a:r>
          </a:p>
          <a:p>
            <a:r>
              <a:rPr lang="ar-IQ" smtClean="0">
                <a:cs typeface="Ali_K_Sahifa Bold" pitchFamily="2" charset="-78"/>
              </a:rPr>
              <a:t>3- دةكرىَ دةولَةت ثةسةندى نةكا  وة هيض بةرثرسياريةتى نيَو دةولَةتى دروست ناكا.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595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تايبةتمةندييةكانى ثةسةند كردن:</a:t>
            </a:r>
          </a:p>
          <a:p>
            <a:r>
              <a:rPr lang="ar-IQ" dirty="0" smtClean="0">
                <a:cs typeface="Ali_K_Sahifa Bold" pitchFamily="2" charset="-78"/>
              </a:rPr>
              <a:t>1- ريَكاريَكى ياسايى لةلايةن دةسةلاَتيَكى ناوخؤ بة ثىَ ياساى ئةو دةولَةتة.</a:t>
            </a:r>
          </a:p>
          <a:p>
            <a:r>
              <a:rPr lang="ar-IQ" dirty="0" smtClean="0">
                <a:cs typeface="Ali_K_Sahifa Bold" pitchFamily="2" charset="-78"/>
              </a:rPr>
              <a:t>2- مةرجة دةولَةت ثىَ ثابةندبيَت وة نابيَت ثاشطةز ببيَتةوة ، ئةطةر </a:t>
            </a:r>
            <a:r>
              <a:rPr lang="ar-IQ" dirty="0">
                <a:cs typeface="Ali_K_Sahifa Bold" pitchFamily="2" charset="-78"/>
              </a:rPr>
              <a:t>ثاشطةز ببيَتةوة </a:t>
            </a:r>
            <a:r>
              <a:rPr lang="ar-IQ" dirty="0" smtClean="0">
                <a:cs typeface="Ali_K_Sahifa Bold" pitchFamily="2" charset="-78"/>
              </a:rPr>
              <a:t> بةرثرسياريةتى نيَو دةولَةتى دروست دةبيَت.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0466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طرنطى ثةسةند كردن:</a:t>
            </a:r>
          </a:p>
          <a:p>
            <a:r>
              <a:rPr lang="ar-IQ" dirty="0" smtClean="0">
                <a:cs typeface="Ali_K_Sahifa Bold" pitchFamily="2" charset="-78"/>
              </a:rPr>
              <a:t>1- ثةسةندكردن بةلَطةييَكة بؤ دةربرِينى رةزامةندى دةولةت و قبول كردنى ئةركةكانى .</a:t>
            </a:r>
          </a:p>
          <a:p>
            <a:r>
              <a:rPr lang="ar-IQ" dirty="0" smtClean="0">
                <a:cs typeface="Ali_K_Sahifa Bold" pitchFamily="2" charset="-78"/>
              </a:rPr>
              <a:t>2- ثةسةندكردن بوارى بؤ دةولَةت زياد دةكات كة ثةلة نةكات بؤ بةستنى ثةيماننامة.</a:t>
            </a:r>
          </a:p>
          <a:p>
            <a:r>
              <a:rPr lang="ar-IQ" dirty="0" smtClean="0">
                <a:cs typeface="Ali_K_Sahifa Bold" pitchFamily="2" charset="-78"/>
              </a:rPr>
              <a:t>3- ثةسةندكردن ريَطا بة دةسةلاَتى ياسادانان دةدات بؤ دةربرينى راى خؤى بؤ ثابةند بوون بة ثةيماننامة.</a:t>
            </a:r>
          </a:p>
          <a:p>
            <a:r>
              <a:rPr lang="ar-IQ" dirty="0" smtClean="0">
                <a:cs typeface="Ali_K_Sahifa Bold" pitchFamily="2" charset="-78"/>
              </a:rPr>
              <a:t>4- ثةسةندكردن مةرجيَكة لة مةرجةكانى جىَ بة جىَ كردنى ثةيماننامةى نيَو دةولَةتى.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66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دةسةلاَتى تايبةت بة ثةسةند كردن:</a:t>
            </a:r>
          </a:p>
          <a:p>
            <a:r>
              <a:rPr lang="ar-IQ" dirty="0" smtClean="0">
                <a:cs typeface="Ali_K_Sahifa Bold" pitchFamily="2" charset="-78"/>
              </a:rPr>
              <a:t>1- ثةسةندكردن لة دةسةلاَتي جىَ بة جىَ كردنة.</a:t>
            </a:r>
          </a:p>
          <a:p>
            <a:r>
              <a:rPr lang="ar-IQ" dirty="0" smtClean="0">
                <a:cs typeface="Ali_K_Sahifa Bold" pitchFamily="2" charset="-78"/>
              </a:rPr>
              <a:t>2- </a:t>
            </a:r>
            <a:r>
              <a:rPr lang="ar-IQ" dirty="0">
                <a:cs typeface="Ali_K_Sahifa Bold" pitchFamily="2" charset="-78"/>
              </a:rPr>
              <a:t>ثةسةندكردن لة دةسةلاَتي </a:t>
            </a:r>
            <a:r>
              <a:rPr lang="ar-IQ" dirty="0" smtClean="0">
                <a:cs typeface="Ali_K_Sahifa Bold" pitchFamily="2" charset="-78"/>
              </a:rPr>
              <a:t>ياسادانانة.</a:t>
            </a:r>
          </a:p>
          <a:p>
            <a:r>
              <a:rPr lang="ar-IQ" dirty="0">
                <a:cs typeface="Ali_K_Sahifa Bold" pitchFamily="2" charset="-78"/>
              </a:rPr>
              <a:t>3- ثةسةندكردن لة دةسةلاَتي جىَ بة جىَ </a:t>
            </a:r>
            <a:r>
              <a:rPr lang="ar-IQ" dirty="0" smtClean="0">
                <a:cs typeface="Ali_K_Sahifa Bold" pitchFamily="2" charset="-78"/>
              </a:rPr>
              <a:t>كردنة و </a:t>
            </a:r>
            <a:r>
              <a:rPr lang="ar-IQ" dirty="0">
                <a:cs typeface="Ali_K_Sahifa Bold" pitchFamily="2" charset="-78"/>
              </a:rPr>
              <a:t>دةسةلاَتي </a:t>
            </a:r>
            <a:r>
              <a:rPr lang="ar-IQ" dirty="0" smtClean="0">
                <a:cs typeface="Ali_K_Sahifa Bold" pitchFamily="2" charset="-78"/>
              </a:rPr>
              <a:t>ياسادانانة.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808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3-ثةسةندكردنى ثةيماننامةى نيَو دةولَةتى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ثةسةند كردن ثةيماننامة لة عيَراق :</a:t>
            </a:r>
          </a:p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1- </a:t>
            </a:r>
            <a:r>
              <a:rPr lang="ar-IQ" dirty="0" smtClean="0">
                <a:cs typeface="Ali_K_Sahifa Bold" pitchFamily="2" charset="-78"/>
              </a:rPr>
              <a:t>ثةسةند </a:t>
            </a:r>
            <a:r>
              <a:rPr lang="ar-IQ" dirty="0">
                <a:cs typeface="Ali_K_Sahifa Bold" pitchFamily="2" charset="-78"/>
              </a:rPr>
              <a:t>كردن </a:t>
            </a:r>
            <a:r>
              <a:rPr lang="ar-IQ" dirty="0" smtClean="0">
                <a:cs typeface="Ali_K_Sahifa Bold" pitchFamily="2" charset="-78"/>
              </a:rPr>
              <a:t>ثةيماننامة بة ثىَ ى دةستوور</a:t>
            </a:r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ثةسةندكردن </a:t>
            </a:r>
            <a:r>
              <a:rPr lang="ar-IQ" dirty="0" smtClean="0">
                <a:cs typeface="Ali_K_Sahifa Bold" pitchFamily="2" charset="-78"/>
              </a:rPr>
              <a:t>لة عيَراق بةثىَ دوو ماددةية ( 61) و ( 73) ية</a:t>
            </a:r>
            <a:r>
              <a:rPr lang="ar-IQ" dirty="0" smtClean="0">
                <a:cs typeface="Ali_K_Sahifa Bold" pitchFamily="2" charset="-78"/>
              </a:rPr>
              <a:t>.</a:t>
            </a:r>
          </a:p>
          <a:p>
            <a:r>
              <a:rPr lang="ar-IQ" dirty="0" smtClean="0">
                <a:cs typeface="Ali_K_Sahifa Bold" pitchFamily="2" charset="-78"/>
              </a:rPr>
              <a:t>لة ماددة ( 61 ) فةقةرةى (ضوار) هاتووة ( ئةنجوومةنى نويَنةران ثةسةندى ثةيماننامة و ريَكةوتنامةى نيَو دةولَةتى دةكات بة ثىَ ى ياسا كة بةرةزامةندى سىَ يةكى ئةندامانى ئةنجوومةنى نويَنةران دةردةضيَت .)</a:t>
            </a:r>
          </a:p>
          <a:p>
            <a:r>
              <a:rPr lang="ar-IQ" dirty="0" smtClean="0">
                <a:cs typeface="Ali_K_Sahifa Bold" pitchFamily="2" charset="-78"/>
              </a:rPr>
              <a:t>وة بةثىَ ى فةقةرةى ( دووةم) لة ماددة (73) ئاماذة بةوة دةكات ( سةرؤكى دةولَةت....... ثةسةندى </a:t>
            </a:r>
            <a:r>
              <a:rPr lang="ar-IQ" dirty="0">
                <a:cs typeface="Ali_K_Sahifa Bold" pitchFamily="2" charset="-78"/>
              </a:rPr>
              <a:t>ثةيماننامة و ريَكةوتنامةى نيَو دةولَةتى </a:t>
            </a:r>
            <a:r>
              <a:rPr lang="ar-IQ" dirty="0" smtClean="0">
                <a:cs typeface="Ali_K_Sahifa Bold" pitchFamily="2" charset="-78"/>
              </a:rPr>
              <a:t>دةكات ، دواى رةزامةندى ئةنجوومةنى نويَنةران وة ثةبةسةند دادةنريَت دواى تيَثةربوونى 15 رؤذ لةريَكةوتى وةرطرتنى .)  </a:t>
            </a:r>
            <a:r>
              <a:rPr lang="ar-IQ" dirty="0" smtClean="0">
                <a:cs typeface="Ali_K_Sahifa Bold" pitchFamily="2" charset="-78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6542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657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3- ثةسةندكردنى ثةيماننامةى نيَو دةولَةتى</vt:lpstr>
      <vt:lpstr>3- ثةسةندكردنى ثةيماننامةى نيَو دةولَةتى</vt:lpstr>
      <vt:lpstr>3- 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  <vt:lpstr>3-ثةسةندكردنى ثةيماننامةى نيَو دةولَةتى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3- ثةسةندكردنى ثةيماننامةى نيَو دةولَةتى</dc:title>
  <dc:creator>dell</dc:creator>
  <cp:lastModifiedBy>dell</cp:lastModifiedBy>
  <cp:revision>29</cp:revision>
  <dcterms:created xsi:type="dcterms:W3CDTF">2022-10-29T15:11:59Z</dcterms:created>
  <dcterms:modified xsi:type="dcterms:W3CDTF">2022-11-02T15:45:46Z</dcterms:modified>
</cp:coreProperties>
</file>