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  <p:sldId id="267" r:id="rId7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9067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1796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1657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85474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5684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91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0123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649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6404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0830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8907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7D1B-EB93-416F-84A7-8787EA6CE126}" type="datetimeFigureOut">
              <a:rPr lang="ar-IQ" smtClean="0"/>
              <a:t>08/04/1444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EC399-BF9A-4B26-9DD5-200F18819AC0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9829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ثةسةندكردنى ناتةواو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ثةسةند ناتةواو:</a:t>
            </a:r>
          </a:p>
          <a:p>
            <a:r>
              <a:rPr lang="ar-IQ" dirty="0" smtClean="0">
                <a:cs typeface="Ali_K_Sahifa Bold" pitchFamily="2" charset="-78"/>
              </a:rPr>
              <a:t>ئةو ثةسةندةية هةموو رىَ ى شويَنةكانى ثةسةندكردنى تيَدا ني ية ئةوةى لة دةستوورى وولاَت ديارى كراية ، بةتايبةتى كاتيَك ثةسةندكردن لةنيَوان ضةند دةسةلاَتيَك دةبيَت لة دةولَةت ، بؤ نموونة لة دةسةلاَتى ياسادانان و سةرؤكى دةولَةت بيَت،  بةلاَم سةرؤكى دةولَةت ثةسةندى بكات بةبىَ ئةوةى بطةريَتةوة بؤ دةسةلاَتى ياسادانان بؤ ثةسةندكردن.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24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ثةسةندكردنى ناتةواو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ئايا ثةسةندى ناتةواو راست و دروستة هيَزى ياسايى هةية؟</a:t>
            </a:r>
          </a:p>
          <a:p>
            <a:endParaRPr lang="ar-IQ" dirty="0" smtClean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بؤ وةلاَم دانةوةى ئةم ثرسيارة سةرةتا مةوقفى فقهى نيَو دةولَةتى ديارى دةكةين دواى مةوقفى ريَكةوتنامةى ظيةننا .</a:t>
            </a:r>
          </a:p>
          <a:p>
            <a:endParaRPr lang="ar-IQ" dirty="0" smtClean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6257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ثةسةندكردنى ناتةواو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>
                <a:cs typeface="Ali_K_Sahifa Bold" pitchFamily="2" charset="-78"/>
              </a:rPr>
              <a:t>مةوقفى فقهى نيَو </a:t>
            </a:r>
            <a:r>
              <a:rPr lang="ar-IQ" dirty="0" smtClean="0">
                <a:cs typeface="Ali_K_Sahifa Bold" pitchFamily="2" charset="-78"/>
              </a:rPr>
              <a:t>دةولَةتى :</a:t>
            </a:r>
            <a:endParaRPr lang="ar-IQ" dirty="0" smtClean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تيؤرى يةكةم : ثىَ واية ئةو ثةيماننامةى كة بةشيَوةى ناتةواو ثةسةند كراوة ثيَضةوانةى دةستوورى دةولَةت، راست و دروستة لةبةر دوو هؤكار : يةكةم : لةبةر ثاراستنى ثةيوةندى نيَو دةولَةتى و جيَطيربوونى ، دووةم : لةبةر بةرزى ياساى نيَو دةولَةتى لةسةر ياساى ناوخؤ، وة زاناكانى ئةم تيؤرة لاباند و جؤرج سل.</a:t>
            </a:r>
          </a:p>
          <a:p>
            <a:endParaRPr lang="ar-IQ" dirty="0" smtClean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56544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ثةسةندكردنى ناتةواو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IQ" dirty="0" smtClean="0">
                <a:cs typeface="Ali_K_Sahifa Bold" pitchFamily="2" charset="-78"/>
              </a:rPr>
              <a:t>دووةم : بةثىَ ئةم تيؤرة ئةو ثةيماننامةى كة بةشيَوةى ناتةواو ثةسةند كراوة ثيَضةوانةى دةستوور ، هيض كارى ثىَ ناكريَت ( </a:t>
            </a:r>
            <a:r>
              <a:rPr lang="ar-IQ" dirty="0" smtClean="0">
                <a:cs typeface="Ali-A-Sahifa Bold" pitchFamily="2" charset="-78"/>
              </a:rPr>
              <a:t>باطلة )</a:t>
            </a:r>
            <a:r>
              <a:rPr lang="ar-IQ" dirty="0" smtClean="0">
                <a:cs typeface="Ali_K_Sahifa Bold" pitchFamily="2" charset="-78"/>
              </a:rPr>
              <a:t> </a:t>
            </a:r>
            <a:r>
              <a:rPr lang="ar-IQ" dirty="0" smtClean="0">
                <a:cs typeface="Ali_K_Sahifa Bold" pitchFamily="2" charset="-78"/>
              </a:rPr>
              <a:t> لةبةر ئةوةى سةرثيَضى كراوة لة ثسثؤرى دةسةلاَتى تايبةت بة ياسا، وة زاناكان لةوانة شترؤب و شارل رؤسؤية  .</a:t>
            </a:r>
          </a:p>
          <a:p>
            <a:r>
              <a:rPr lang="ar-IQ" dirty="0" smtClean="0">
                <a:cs typeface="Ali_K_Sahifa Bold" pitchFamily="2" charset="-78"/>
              </a:rPr>
              <a:t>سىَ يةم : </a:t>
            </a:r>
            <a:r>
              <a:rPr lang="ar-IQ" dirty="0">
                <a:cs typeface="Ali_K_Sahifa Bold" pitchFamily="2" charset="-78"/>
              </a:rPr>
              <a:t>بةثىَ ئةم تيؤرة ئةو ثةيماننامةى كة بةشيَوةى ناتةواو ثةسةند كراوة </a:t>
            </a:r>
            <a:r>
              <a:rPr lang="ar-IQ" dirty="0" smtClean="0">
                <a:cs typeface="Ali_K_Sahifa Bold" pitchFamily="2" charset="-78"/>
              </a:rPr>
              <a:t> راست و دروستة وةكو سزايةك لةسةر دةولَةت بة ثىَ تيؤرى بةرثرسياريةتى كة دروست دةبيَت لةسةر هةر كرداريَكى نارِةوا ئةويش قةرةبووة، ليَرةدا ثةيماننامة كارى ثىَ دةكريَت وةكو جؤريَك لة سزا ، وة زاناكان ئةنزيلؤتى .</a:t>
            </a:r>
          </a:p>
          <a:p>
            <a:endParaRPr lang="ar-IQ" dirty="0" smtClean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6599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ثةسةندكردنى ناتةواو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>
                <a:cs typeface="Ali_K_Sahifa Bold" pitchFamily="2" charset="-78"/>
              </a:rPr>
              <a:t>مةوقفى فقهى نيَو </a:t>
            </a:r>
            <a:r>
              <a:rPr lang="ar-IQ" dirty="0" smtClean="0">
                <a:cs typeface="Ali_K_Sahifa Bold" pitchFamily="2" charset="-78"/>
              </a:rPr>
              <a:t>دةولَةتى :</a:t>
            </a:r>
            <a:endParaRPr lang="ar-IQ" dirty="0" smtClean="0">
              <a:cs typeface="Ali_K_Sahifa Bold" pitchFamily="2" charset="-78"/>
            </a:endParaRPr>
          </a:p>
          <a:p>
            <a:r>
              <a:rPr lang="ar-IQ" dirty="0" smtClean="0">
                <a:cs typeface="Ali_K_Sahifa Bold" pitchFamily="2" charset="-78"/>
              </a:rPr>
              <a:t>تيؤرى ضوارةم : </a:t>
            </a:r>
            <a:r>
              <a:rPr lang="ar-IQ" dirty="0">
                <a:cs typeface="Ali_K_Sahifa Bold" pitchFamily="2" charset="-78"/>
              </a:rPr>
              <a:t>بةثىَ ئةم تيؤرة ئةو ثةيماننامةى كة بةشيَوةى ناتةواو ثةسةند كراوة  راست و </a:t>
            </a:r>
            <a:r>
              <a:rPr lang="ar-IQ" dirty="0" smtClean="0">
                <a:cs typeface="Ali_K_Sahifa Bold" pitchFamily="2" charset="-78"/>
              </a:rPr>
              <a:t>دروستة بة ثىَ ى تيؤرى ( هةلَسوكةوتى كردارى) لةبةر ئةوةى ياساى نيَو دةولَةتى طرنطى نادات بة ريَو شويَنى ناوخؤ تايبةت بةثةسةندكردن بةلَكو بة </a:t>
            </a:r>
            <a:r>
              <a:rPr lang="ar-IQ" dirty="0">
                <a:cs typeface="Ali_K_Sahifa Bold" pitchFamily="2" charset="-78"/>
              </a:rPr>
              <a:t>( هةلَسوكةوتى كردارى) </a:t>
            </a:r>
            <a:r>
              <a:rPr lang="ar-IQ" dirty="0" smtClean="0">
                <a:cs typeface="Ali_K_Sahifa Bold" pitchFamily="2" charset="-78"/>
              </a:rPr>
              <a:t>ثةيماننامة ، وة زاناى ئةم تيؤرة فردرؤس بوو.</a:t>
            </a:r>
          </a:p>
          <a:p>
            <a:endParaRPr lang="ar-IQ" dirty="0" smtClean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47000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>
                <a:cs typeface="Ali_K_Sahifa Bold" pitchFamily="2" charset="-78"/>
              </a:rPr>
              <a:t>ثةسةندكردنى ناتةواو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IQ" dirty="0" smtClean="0">
                <a:cs typeface="Ali_K_Sahifa Bold" pitchFamily="2" charset="-78"/>
              </a:rPr>
              <a:t>مةوقفى ريَكةوتنامةى ظيةننا :</a:t>
            </a:r>
          </a:p>
          <a:p>
            <a:r>
              <a:rPr lang="ar-IQ" dirty="0">
                <a:cs typeface="Ali_K_Sahifa Bold" pitchFamily="2" charset="-78"/>
              </a:rPr>
              <a:t> بةثىَ ئةم </a:t>
            </a:r>
            <a:r>
              <a:rPr lang="ar-IQ" dirty="0" smtClean="0">
                <a:cs typeface="Ali_K_Sahifa Bold" pitchFamily="2" charset="-78"/>
              </a:rPr>
              <a:t>ريَكةوتنامةى ظيةننا </a:t>
            </a:r>
            <a:r>
              <a:rPr lang="ar-IQ" dirty="0">
                <a:cs typeface="Ali_K_Sahifa Bold" pitchFamily="2" charset="-78"/>
              </a:rPr>
              <a:t>ئةو ثةيماننامةى كة بةشيَوةى ناتةواو ثةسةند كراوة  راست و </a:t>
            </a:r>
            <a:r>
              <a:rPr lang="ar-IQ" dirty="0" smtClean="0">
                <a:cs typeface="Ali_K_Sahifa Bold" pitchFamily="2" charset="-78"/>
              </a:rPr>
              <a:t>دروستة،وة نابيَت هةلَبوةشيَتةوة ، بةلاَم تةنها يةك حالةت هةية ئةطةر عةيبى دةستوورى يةكة طرنطى زةقى ( جةوهةر) و روون بيَت.</a:t>
            </a:r>
          </a:p>
          <a:p>
            <a:r>
              <a:rPr lang="ar-IQ" smtClean="0">
                <a:cs typeface="Ali_K_Sahifa Bold" pitchFamily="2" charset="-78"/>
              </a:rPr>
              <a:t>بؤ نموونة سةرؤكى دةولةت نيازى ثاك بيَت واى زانى ثةسةند كردنةكة لة دةسةلاَتى خؤيتى ليَرةدا عةيبة دةستوورى يةكة جةوهةرى و روونة، بةلاَم ئةطةر بةئةنقةست ثةسةندى كرد وة دةى زانى لة دةسةلاَتى خؤى نى ية ليَرةدا ئةمة عةيبى دةستوورى نى ية.</a:t>
            </a:r>
            <a:endParaRPr lang="ar-IQ" dirty="0" smtClean="0">
              <a:cs typeface="Ali_K_Sahifa Bold" pitchFamily="2" charset="-78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746974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379</Words>
  <Application>Microsoft Office PowerPoint</Application>
  <PresentationFormat>On-screen Show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ثةسةندكردنى ناتةواو</vt:lpstr>
      <vt:lpstr>ثةسةندكردنى ناتةواو</vt:lpstr>
      <vt:lpstr>ثةسةندكردنى ناتةواو</vt:lpstr>
      <vt:lpstr>ثةسةندكردنى ناتةواو</vt:lpstr>
      <vt:lpstr>ثةسةندكردنى ناتةواو</vt:lpstr>
      <vt:lpstr>ثةسةندكردنى ناتةواو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11</cp:revision>
  <dcterms:created xsi:type="dcterms:W3CDTF">2022-11-02T15:46:38Z</dcterms:created>
  <dcterms:modified xsi:type="dcterms:W3CDTF">2022-11-02T17:55:27Z</dcterms:modified>
</cp:coreProperties>
</file>