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9" r:id="rId3"/>
    <p:sldId id="261" r:id="rId4"/>
    <p:sldId id="263" r:id="rId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8BE4D1-A7D9-46FD-A48E-A9EA12091F8E}" type="doc">
      <dgm:prSet loTypeId="urn:microsoft.com/office/officeart/2005/8/layout/orgChart1" loCatId="hierarchy" qsTypeId="urn:microsoft.com/office/officeart/2005/8/quickstyle/simple2" qsCatId="simple" csTypeId="urn:microsoft.com/office/officeart/2005/8/colors/accent0_1" csCatId="mainScheme" phldr="1"/>
      <dgm:spPr/>
    </dgm:pt>
    <dgm:pt modelId="{6E672FC8-23EE-4651-AFD3-1E9772A89B86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IQ" sz="2800" b="0" i="0" u="none" strike="noStrike" cap="none" normalizeH="0" baseline="0" dirty="0" smtClean="0">
              <a:ln/>
              <a:effectLst/>
              <a:latin typeface="Arial" pitchFamily="34" charset="0"/>
              <a:cs typeface="Ali_K_Sharif bold" pitchFamily="2" charset="-78"/>
            </a:rPr>
            <a:t>بةثىَ ى لايةنةكانى ثةيماننامة </a:t>
          </a:r>
          <a:endParaRPr kumimoji="0" lang="fr-FR" sz="2800" b="0" i="0" u="none" strike="noStrike" cap="none" normalizeH="0" baseline="0" dirty="0" smtClean="0">
            <a:ln/>
            <a:effectLst/>
            <a:latin typeface="Arial" pitchFamily="34" charset="0"/>
            <a:cs typeface="Ali_K_Sharif bold" pitchFamily="2" charset="-78"/>
          </a:endParaRPr>
        </a:p>
      </dgm:t>
    </dgm:pt>
    <dgm:pt modelId="{899FF81D-E549-46B1-91AC-52EA43431A0B}" type="parTrans" cxnId="{72FD945E-79A3-449A-AADE-46BF09CCA887}">
      <dgm:prSet/>
      <dgm:spPr/>
      <dgm:t>
        <a:bodyPr/>
        <a:lstStyle/>
        <a:p>
          <a:pPr rtl="1"/>
          <a:endParaRPr lang="ar-IQ"/>
        </a:p>
      </dgm:t>
    </dgm:pt>
    <dgm:pt modelId="{75968267-92CC-4337-B977-2FCF72C9FBE8}" type="sibTrans" cxnId="{72FD945E-79A3-449A-AADE-46BF09CCA887}">
      <dgm:prSet/>
      <dgm:spPr/>
      <dgm:t>
        <a:bodyPr/>
        <a:lstStyle/>
        <a:p>
          <a:pPr rtl="1"/>
          <a:endParaRPr lang="ar-IQ"/>
        </a:p>
      </dgm:t>
    </dgm:pt>
    <dgm:pt modelId="{24745DD9-0D16-4951-B7B1-ACE5E5B1E911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2000" b="0" i="0" u="none" strike="noStrike" cap="none" normalizeH="0" baseline="0" dirty="0" smtClean="0">
              <a:ln/>
              <a:effectLst/>
              <a:latin typeface="Arial" pitchFamily="34" charset="0"/>
              <a:cs typeface="Ali_k_Sayid" pitchFamily="2" charset="-78"/>
            </a:rPr>
            <a:t>ثةيماننامة فرةلايةنييةكان</a:t>
          </a:r>
          <a:r>
            <a:rPr kumimoji="0" lang="ar-SA" sz="20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(</a:t>
          </a:r>
          <a:r>
            <a:rPr kumimoji="0" lang="en-US" sz="20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Multilateral</a:t>
          </a:r>
          <a:r>
            <a:rPr kumimoji="0" lang="ar-SA" sz="20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)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20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المعاهدات المتعددة الاطراف (الجماعية)</a:t>
          </a:r>
          <a:endParaRPr kumimoji="0" lang="fr-FR" sz="2000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F8A199AE-D3E1-4A83-9D9A-4A658582575E}" type="parTrans" cxnId="{E6286538-31A8-46FD-B401-6B542FA1F7DD}">
      <dgm:prSet/>
      <dgm:spPr/>
      <dgm:t>
        <a:bodyPr/>
        <a:lstStyle/>
        <a:p>
          <a:pPr rtl="1"/>
          <a:endParaRPr lang="ar-IQ"/>
        </a:p>
      </dgm:t>
    </dgm:pt>
    <dgm:pt modelId="{78FC0E43-D8A3-4EB4-A540-8BF48352C29C}" type="sibTrans" cxnId="{E6286538-31A8-46FD-B401-6B542FA1F7DD}">
      <dgm:prSet/>
      <dgm:spPr/>
      <dgm:t>
        <a:bodyPr/>
        <a:lstStyle/>
        <a:p>
          <a:pPr rtl="1"/>
          <a:endParaRPr lang="ar-IQ"/>
        </a:p>
      </dgm:t>
    </dgm:pt>
    <dgm:pt modelId="{7C1AF88F-78E3-41DE-960F-253D1E598043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2400" b="0" i="0" u="none" strike="noStrike" cap="none" normalizeH="0" baseline="0" dirty="0" smtClean="0">
              <a:ln/>
              <a:effectLst/>
              <a:latin typeface="Arial" pitchFamily="34" charset="0"/>
              <a:cs typeface="Ali_k_Sayid" pitchFamily="2" charset="-78"/>
            </a:rPr>
            <a:t>ثةبماننامة دوولايةنييةكان</a:t>
          </a:r>
          <a:r>
            <a:rPr kumimoji="0" lang="ar-SA" sz="24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(</a:t>
          </a:r>
          <a:r>
            <a:rPr kumimoji="0" lang="en-US" sz="24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Bilateral</a:t>
          </a:r>
          <a:r>
            <a:rPr kumimoji="0" lang="ar-SA" sz="24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)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24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المعاهدات الثنائية</a:t>
          </a:r>
          <a:endParaRPr kumimoji="0" lang="fr-FR" sz="2400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BD689F63-7B2F-41D6-8653-9E774A2B91A7}" type="parTrans" cxnId="{2AEE8815-C48A-4EF0-9892-4E616CCD3F7B}">
      <dgm:prSet/>
      <dgm:spPr/>
      <dgm:t>
        <a:bodyPr/>
        <a:lstStyle/>
        <a:p>
          <a:pPr rtl="1"/>
          <a:endParaRPr lang="ar-IQ"/>
        </a:p>
      </dgm:t>
    </dgm:pt>
    <dgm:pt modelId="{39EADEB2-1E55-4FAF-AB3E-97007B17E20E}" type="sibTrans" cxnId="{2AEE8815-C48A-4EF0-9892-4E616CCD3F7B}">
      <dgm:prSet/>
      <dgm:spPr/>
      <dgm:t>
        <a:bodyPr/>
        <a:lstStyle/>
        <a:p>
          <a:pPr rtl="1"/>
          <a:endParaRPr lang="ar-IQ"/>
        </a:p>
      </dgm:t>
    </dgm:pt>
    <dgm:pt modelId="{9A73B252-100A-4E7A-B4E4-4A998558D144}" type="pres">
      <dgm:prSet presAssocID="{3D8BE4D1-A7D9-46FD-A48E-A9EA12091F8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E02B20B-75AF-49C2-9F3D-0CBF4AAB2D47}" type="pres">
      <dgm:prSet presAssocID="{6E672FC8-23EE-4651-AFD3-1E9772A89B86}" presName="hierRoot1" presStyleCnt="0">
        <dgm:presLayoutVars>
          <dgm:hierBranch/>
        </dgm:presLayoutVars>
      </dgm:prSet>
      <dgm:spPr/>
    </dgm:pt>
    <dgm:pt modelId="{AC2087CB-AF14-4022-B4B8-94BF1BE2BA45}" type="pres">
      <dgm:prSet presAssocID="{6E672FC8-23EE-4651-AFD3-1E9772A89B86}" presName="rootComposite1" presStyleCnt="0"/>
      <dgm:spPr/>
    </dgm:pt>
    <dgm:pt modelId="{AB05A3F2-70AE-42F6-9E2C-035DC425FB53}" type="pres">
      <dgm:prSet presAssocID="{6E672FC8-23EE-4651-AFD3-1E9772A89B86}" presName="rootText1" presStyleLbl="node0" presStyleIdx="0" presStyleCnt="1" custScaleX="222253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5EEEB30A-ADB0-4C68-9C3B-B5A5ADB744D4}" type="pres">
      <dgm:prSet presAssocID="{6E672FC8-23EE-4651-AFD3-1E9772A89B86}" presName="rootConnector1" presStyleLbl="node1" presStyleIdx="0" presStyleCnt="0"/>
      <dgm:spPr/>
      <dgm:t>
        <a:bodyPr/>
        <a:lstStyle/>
        <a:p>
          <a:pPr rtl="1"/>
          <a:endParaRPr lang="ar-IQ"/>
        </a:p>
      </dgm:t>
    </dgm:pt>
    <dgm:pt modelId="{45231A1A-6E75-4EAF-92D5-F891F653B057}" type="pres">
      <dgm:prSet presAssocID="{6E672FC8-23EE-4651-AFD3-1E9772A89B86}" presName="hierChild2" presStyleCnt="0"/>
      <dgm:spPr/>
    </dgm:pt>
    <dgm:pt modelId="{2C49133F-3CAB-41C2-B2AC-2805145067F4}" type="pres">
      <dgm:prSet presAssocID="{F8A199AE-D3E1-4A83-9D9A-4A658582575E}" presName="Name35" presStyleLbl="parChTrans1D2" presStyleIdx="0" presStyleCnt="2"/>
      <dgm:spPr/>
      <dgm:t>
        <a:bodyPr/>
        <a:lstStyle/>
        <a:p>
          <a:pPr rtl="1"/>
          <a:endParaRPr lang="ar-IQ"/>
        </a:p>
      </dgm:t>
    </dgm:pt>
    <dgm:pt modelId="{3FC52F34-F5C1-49E2-955F-7E2BD4B10A8B}" type="pres">
      <dgm:prSet presAssocID="{24745DD9-0D16-4951-B7B1-ACE5E5B1E911}" presName="hierRoot2" presStyleCnt="0">
        <dgm:presLayoutVars>
          <dgm:hierBranch/>
        </dgm:presLayoutVars>
      </dgm:prSet>
      <dgm:spPr/>
    </dgm:pt>
    <dgm:pt modelId="{05E76A47-F448-4F23-8C96-1F709A5AF9B5}" type="pres">
      <dgm:prSet presAssocID="{24745DD9-0D16-4951-B7B1-ACE5E5B1E911}" presName="rootComposite" presStyleCnt="0"/>
      <dgm:spPr/>
    </dgm:pt>
    <dgm:pt modelId="{456BC622-2F29-47D7-8CD8-2A8EB80413E0}" type="pres">
      <dgm:prSet presAssocID="{24745DD9-0D16-4951-B7B1-ACE5E5B1E911}" presName="rootText" presStyleLbl="node2" presStyleIdx="0" presStyleCnt="2" custScaleX="194569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CAF24270-7401-460B-83A2-CAFB8CB4813F}" type="pres">
      <dgm:prSet presAssocID="{24745DD9-0D16-4951-B7B1-ACE5E5B1E911}" presName="rootConnector" presStyleLbl="node2" presStyleIdx="0" presStyleCnt="2"/>
      <dgm:spPr/>
      <dgm:t>
        <a:bodyPr/>
        <a:lstStyle/>
        <a:p>
          <a:pPr rtl="1"/>
          <a:endParaRPr lang="ar-IQ"/>
        </a:p>
      </dgm:t>
    </dgm:pt>
    <dgm:pt modelId="{CE0895C4-34E9-4760-9A57-7373C5467B04}" type="pres">
      <dgm:prSet presAssocID="{24745DD9-0D16-4951-B7B1-ACE5E5B1E911}" presName="hierChild4" presStyleCnt="0"/>
      <dgm:spPr/>
    </dgm:pt>
    <dgm:pt modelId="{1436925E-CC6F-4967-B400-F5CDA03A4917}" type="pres">
      <dgm:prSet presAssocID="{24745DD9-0D16-4951-B7B1-ACE5E5B1E911}" presName="hierChild5" presStyleCnt="0"/>
      <dgm:spPr/>
    </dgm:pt>
    <dgm:pt modelId="{AA37ED4C-6CD9-4351-89AF-1292930B4AAD}" type="pres">
      <dgm:prSet presAssocID="{BD689F63-7B2F-41D6-8653-9E774A2B91A7}" presName="Name35" presStyleLbl="parChTrans1D2" presStyleIdx="1" presStyleCnt="2"/>
      <dgm:spPr/>
      <dgm:t>
        <a:bodyPr/>
        <a:lstStyle/>
        <a:p>
          <a:pPr rtl="1"/>
          <a:endParaRPr lang="ar-IQ"/>
        </a:p>
      </dgm:t>
    </dgm:pt>
    <dgm:pt modelId="{20ADB176-4CED-4542-A62F-63C972C81D20}" type="pres">
      <dgm:prSet presAssocID="{7C1AF88F-78E3-41DE-960F-253D1E598043}" presName="hierRoot2" presStyleCnt="0">
        <dgm:presLayoutVars>
          <dgm:hierBranch/>
        </dgm:presLayoutVars>
      </dgm:prSet>
      <dgm:spPr/>
    </dgm:pt>
    <dgm:pt modelId="{29330495-433B-4396-BBBF-CC101C2857D6}" type="pres">
      <dgm:prSet presAssocID="{7C1AF88F-78E3-41DE-960F-253D1E598043}" presName="rootComposite" presStyleCnt="0"/>
      <dgm:spPr/>
    </dgm:pt>
    <dgm:pt modelId="{ACC17BC3-1399-4DDA-97B0-08C475EB4FD0}" type="pres">
      <dgm:prSet presAssocID="{7C1AF88F-78E3-41DE-960F-253D1E598043}" presName="rootText" presStyleLbl="node2" presStyleIdx="1" presStyleCnt="2" custScaleX="215602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5F528E60-AEF2-4891-A0FD-B8812FBD342F}" type="pres">
      <dgm:prSet presAssocID="{7C1AF88F-78E3-41DE-960F-253D1E598043}" presName="rootConnector" presStyleLbl="node2" presStyleIdx="1" presStyleCnt="2"/>
      <dgm:spPr/>
      <dgm:t>
        <a:bodyPr/>
        <a:lstStyle/>
        <a:p>
          <a:pPr rtl="1"/>
          <a:endParaRPr lang="ar-IQ"/>
        </a:p>
      </dgm:t>
    </dgm:pt>
    <dgm:pt modelId="{3C4C1D77-4C27-40F5-91E0-5DBA4A3CE60B}" type="pres">
      <dgm:prSet presAssocID="{7C1AF88F-78E3-41DE-960F-253D1E598043}" presName="hierChild4" presStyleCnt="0"/>
      <dgm:spPr/>
    </dgm:pt>
    <dgm:pt modelId="{F2B527BC-F306-45F3-89CF-A344AC13F017}" type="pres">
      <dgm:prSet presAssocID="{7C1AF88F-78E3-41DE-960F-253D1E598043}" presName="hierChild5" presStyleCnt="0"/>
      <dgm:spPr/>
    </dgm:pt>
    <dgm:pt modelId="{35C55DDD-A5A5-4B5B-9C26-6DEA7F12F616}" type="pres">
      <dgm:prSet presAssocID="{6E672FC8-23EE-4651-AFD3-1E9772A89B86}" presName="hierChild3" presStyleCnt="0"/>
      <dgm:spPr/>
    </dgm:pt>
  </dgm:ptLst>
  <dgm:cxnLst>
    <dgm:cxn modelId="{69F99A1A-3EBF-4CB0-9D9C-0A9C85DD39FD}" type="presOf" srcId="{7C1AF88F-78E3-41DE-960F-253D1E598043}" destId="{5F528E60-AEF2-4891-A0FD-B8812FBD342F}" srcOrd="1" destOrd="0" presId="urn:microsoft.com/office/officeart/2005/8/layout/orgChart1"/>
    <dgm:cxn modelId="{AD80A360-5737-4C83-97A0-293C52DEBCE1}" type="presOf" srcId="{7C1AF88F-78E3-41DE-960F-253D1E598043}" destId="{ACC17BC3-1399-4DDA-97B0-08C475EB4FD0}" srcOrd="0" destOrd="0" presId="urn:microsoft.com/office/officeart/2005/8/layout/orgChart1"/>
    <dgm:cxn modelId="{691223FF-1C88-44E2-A478-93AB1DD46CA1}" type="presOf" srcId="{F8A199AE-D3E1-4A83-9D9A-4A658582575E}" destId="{2C49133F-3CAB-41C2-B2AC-2805145067F4}" srcOrd="0" destOrd="0" presId="urn:microsoft.com/office/officeart/2005/8/layout/orgChart1"/>
    <dgm:cxn modelId="{2AEE8815-C48A-4EF0-9892-4E616CCD3F7B}" srcId="{6E672FC8-23EE-4651-AFD3-1E9772A89B86}" destId="{7C1AF88F-78E3-41DE-960F-253D1E598043}" srcOrd="1" destOrd="0" parTransId="{BD689F63-7B2F-41D6-8653-9E774A2B91A7}" sibTransId="{39EADEB2-1E55-4FAF-AB3E-97007B17E20E}"/>
    <dgm:cxn modelId="{E6286538-31A8-46FD-B401-6B542FA1F7DD}" srcId="{6E672FC8-23EE-4651-AFD3-1E9772A89B86}" destId="{24745DD9-0D16-4951-B7B1-ACE5E5B1E911}" srcOrd="0" destOrd="0" parTransId="{F8A199AE-D3E1-4A83-9D9A-4A658582575E}" sibTransId="{78FC0E43-D8A3-4EB4-A540-8BF48352C29C}"/>
    <dgm:cxn modelId="{72FD945E-79A3-449A-AADE-46BF09CCA887}" srcId="{3D8BE4D1-A7D9-46FD-A48E-A9EA12091F8E}" destId="{6E672FC8-23EE-4651-AFD3-1E9772A89B86}" srcOrd="0" destOrd="0" parTransId="{899FF81D-E549-46B1-91AC-52EA43431A0B}" sibTransId="{75968267-92CC-4337-B977-2FCF72C9FBE8}"/>
    <dgm:cxn modelId="{0266E12D-353F-4BEB-AB92-A8A9788AF9CC}" type="presOf" srcId="{6E672FC8-23EE-4651-AFD3-1E9772A89B86}" destId="{AB05A3F2-70AE-42F6-9E2C-035DC425FB53}" srcOrd="0" destOrd="0" presId="urn:microsoft.com/office/officeart/2005/8/layout/orgChart1"/>
    <dgm:cxn modelId="{6065CA20-87E4-4395-892D-BE698D37A05B}" type="presOf" srcId="{6E672FC8-23EE-4651-AFD3-1E9772A89B86}" destId="{5EEEB30A-ADB0-4C68-9C3B-B5A5ADB744D4}" srcOrd="1" destOrd="0" presId="urn:microsoft.com/office/officeart/2005/8/layout/orgChart1"/>
    <dgm:cxn modelId="{8D351EC5-63B2-4FAB-B51E-A30903D149BA}" type="presOf" srcId="{BD689F63-7B2F-41D6-8653-9E774A2B91A7}" destId="{AA37ED4C-6CD9-4351-89AF-1292930B4AAD}" srcOrd="0" destOrd="0" presId="urn:microsoft.com/office/officeart/2005/8/layout/orgChart1"/>
    <dgm:cxn modelId="{36E48930-03A5-454E-A3F8-54D3249F6556}" type="presOf" srcId="{24745DD9-0D16-4951-B7B1-ACE5E5B1E911}" destId="{456BC622-2F29-47D7-8CD8-2A8EB80413E0}" srcOrd="0" destOrd="0" presId="urn:microsoft.com/office/officeart/2005/8/layout/orgChart1"/>
    <dgm:cxn modelId="{8071E2F7-93F8-4B12-B7E8-8C63916FA8BE}" type="presOf" srcId="{24745DD9-0D16-4951-B7B1-ACE5E5B1E911}" destId="{CAF24270-7401-460B-83A2-CAFB8CB4813F}" srcOrd="1" destOrd="0" presId="urn:microsoft.com/office/officeart/2005/8/layout/orgChart1"/>
    <dgm:cxn modelId="{603C56E1-8D92-4FBA-9085-6795AAE5CD14}" type="presOf" srcId="{3D8BE4D1-A7D9-46FD-A48E-A9EA12091F8E}" destId="{9A73B252-100A-4E7A-B4E4-4A998558D144}" srcOrd="0" destOrd="0" presId="urn:microsoft.com/office/officeart/2005/8/layout/orgChart1"/>
    <dgm:cxn modelId="{808940B0-43F8-4324-80E3-894010721ACD}" type="presParOf" srcId="{9A73B252-100A-4E7A-B4E4-4A998558D144}" destId="{EE02B20B-75AF-49C2-9F3D-0CBF4AAB2D47}" srcOrd="0" destOrd="0" presId="urn:microsoft.com/office/officeart/2005/8/layout/orgChart1"/>
    <dgm:cxn modelId="{76AEDF10-BADA-4A9A-8F74-40A15CFDEEBC}" type="presParOf" srcId="{EE02B20B-75AF-49C2-9F3D-0CBF4AAB2D47}" destId="{AC2087CB-AF14-4022-B4B8-94BF1BE2BA45}" srcOrd="0" destOrd="0" presId="urn:microsoft.com/office/officeart/2005/8/layout/orgChart1"/>
    <dgm:cxn modelId="{0618E007-8137-4659-B06E-91AC87E55BEC}" type="presParOf" srcId="{AC2087CB-AF14-4022-B4B8-94BF1BE2BA45}" destId="{AB05A3F2-70AE-42F6-9E2C-035DC425FB53}" srcOrd="0" destOrd="0" presId="urn:microsoft.com/office/officeart/2005/8/layout/orgChart1"/>
    <dgm:cxn modelId="{BA84F3AD-25CF-420D-873E-010A7B7BFB90}" type="presParOf" srcId="{AC2087CB-AF14-4022-B4B8-94BF1BE2BA45}" destId="{5EEEB30A-ADB0-4C68-9C3B-B5A5ADB744D4}" srcOrd="1" destOrd="0" presId="urn:microsoft.com/office/officeart/2005/8/layout/orgChart1"/>
    <dgm:cxn modelId="{99B81417-C653-44DF-8B3E-2F07860EDF6D}" type="presParOf" srcId="{EE02B20B-75AF-49C2-9F3D-0CBF4AAB2D47}" destId="{45231A1A-6E75-4EAF-92D5-F891F653B057}" srcOrd="1" destOrd="0" presId="urn:microsoft.com/office/officeart/2005/8/layout/orgChart1"/>
    <dgm:cxn modelId="{CB1DFFE9-1295-47FA-BFB2-D4529C2382BB}" type="presParOf" srcId="{45231A1A-6E75-4EAF-92D5-F891F653B057}" destId="{2C49133F-3CAB-41C2-B2AC-2805145067F4}" srcOrd="0" destOrd="0" presId="urn:microsoft.com/office/officeart/2005/8/layout/orgChart1"/>
    <dgm:cxn modelId="{D8CC0D81-383A-495E-83AD-8BE6B3229123}" type="presParOf" srcId="{45231A1A-6E75-4EAF-92D5-F891F653B057}" destId="{3FC52F34-F5C1-49E2-955F-7E2BD4B10A8B}" srcOrd="1" destOrd="0" presId="urn:microsoft.com/office/officeart/2005/8/layout/orgChart1"/>
    <dgm:cxn modelId="{33F6188B-7DC4-458C-8E3D-4C56FF83EAB4}" type="presParOf" srcId="{3FC52F34-F5C1-49E2-955F-7E2BD4B10A8B}" destId="{05E76A47-F448-4F23-8C96-1F709A5AF9B5}" srcOrd="0" destOrd="0" presId="urn:microsoft.com/office/officeart/2005/8/layout/orgChart1"/>
    <dgm:cxn modelId="{C8A3EE13-DF3D-4745-A79D-0D1F37C14635}" type="presParOf" srcId="{05E76A47-F448-4F23-8C96-1F709A5AF9B5}" destId="{456BC622-2F29-47D7-8CD8-2A8EB80413E0}" srcOrd="0" destOrd="0" presId="urn:microsoft.com/office/officeart/2005/8/layout/orgChart1"/>
    <dgm:cxn modelId="{EF58875B-2242-4F99-862D-63298D4BB469}" type="presParOf" srcId="{05E76A47-F448-4F23-8C96-1F709A5AF9B5}" destId="{CAF24270-7401-460B-83A2-CAFB8CB4813F}" srcOrd="1" destOrd="0" presId="urn:microsoft.com/office/officeart/2005/8/layout/orgChart1"/>
    <dgm:cxn modelId="{952E4842-D16B-43E4-A38F-41E24E665A8E}" type="presParOf" srcId="{3FC52F34-F5C1-49E2-955F-7E2BD4B10A8B}" destId="{CE0895C4-34E9-4760-9A57-7373C5467B04}" srcOrd="1" destOrd="0" presId="urn:microsoft.com/office/officeart/2005/8/layout/orgChart1"/>
    <dgm:cxn modelId="{253A09BD-9606-494A-8342-F169F05EFA02}" type="presParOf" srcId="{3FC52F34-F5C1-49E2-955F-7E2BD4B10A8B}" destId="{1436925E-CC6F-4967-B400-F5CDA03A4917}" srcOrd="2" destOrd="0" presId="urn:microsoft.com/office/officeart/2005/8/layout/orgChart1"/>
    <dgm:cxn modelId="{68728451-8519-4A65-8C27-9475614B6F41}" type="presParOf" srcId="{45231A1A-6E75-4EAF-92D5-F891F653B057}" destId="{AA37ED4C-6CD9-4351-89AF-1292930B4AAD}" srcOrd="2" destOrd="0" presId="urn:microsoft.com/office/officeart/2005/8/layout/orgChart1"/>
    <dgm:cxn modelId="{C947F517-9067-4A76-BCA2-212D14AF89DD}" type="presParOf" srcId="{45231A1A-6E75-4EAF-92D5-F891F653B057}" destId="{20ADB176-4CED-4542-A62F-63C972C81D20}" srcOrd="3" destOrd="0" presId="urn:microsoft.com/office/officeart/2005/8/layout/orgChart1"/>
    <dgm:cxn modelId="{0C7FFBCF-5267-441F-B1BE-1BFC4EC63AEB}" type="presParOf" srcId="{20ADB176-4CED-4542-A62F-63C972C81D20}" destId="{29330495-433B-4396-BBBF-CC101C2857D6}" srcOrd="0" destOrd="0" presId="urn:microsoft.com/office/officeart/2005/8/layout/orgChart1"/>
    <dgm:cxn modelId="{11851488-692B-4495-B3BE-D8AA8BD4564F}" type="presParOf" srcId="{29330495-433B-4396-BBBF-CC101C2857D6}" destId="{ACC17BC3-1399-4DDA-97B0-08C475EB4FD0}" srcOrd="0" destOrd="0" presId="urn:microsoft.com/office/officeart/2005/8/layout/orgChart1"/>
    <dgm:cxn modelId="{CAB456B3-BC21-4460-8383-DDAAF9CC21B5}" type="presParOf" srcId="{29330495-433B-4396-BBBF-CC101C2857D6}" destId="{5F528E60-AEF2-4891-A0FD-B8812FBD342F}" srcOrd="1" destOrd="0" presId="urn:microsoft.com/office/officeart/2005/8/layout/orgChart1"/>
    <dgm:cxn modelId="{2C3444DC-55BB-4A8E-9537-8BEBEBF345DE}" type="presParOf" srcId="{20ADB176-4CED-4542-A62F-63C972C81D20}" destId="{3C4C1D77-4C27-40F5-91E0-5DBA4A3CE60B}" srcOrd="1" destOrd="0" presId="urn:microsoft.com/office/officeart/2005/8/layout/orgChart1"/>
    <dgm:cxn modelId="{8ED662DE-9196-4079-96B0-C051B2DAC5E1}" type="presParOf" srcId="{20ADB176-4CED-4542-A62F-63C972C81D20}" destId="{F2B527BC-F306-45F3-89CF-A344AC13F017}" srcOrd="2" destOrd="0" presId="urn:microsoft.com/office/officeart/2005/8/layout/orgChart1"/>
    <dgm:cxn modelId="{BD5E7B0A-804D-44B8-9B15-26C662B36B64}" type="presParOf" srcId="{EE02B20B-75AF-49C2-9F3D-0CBF4AAB2D47}" destId="{35C55DDD-A5A5-4B5B-9C26-6DEA7F12F6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78B89E-96EF-4ACD-A4B7-C254E337BA48}" type="doc">
      <dgm:prSet loTypeId="urn:microsoft.com/office/officeart/2005/8/layout/orgChart1" loCatId="hierarchy" qsTypeId="urn:microsoft.com/office/officeart/2005/8/quickstyle/simple2" qsCatId="simple" csTypeId="urn:microsoft.com/office/officeart/2005/8/colors/accent0_1" csCatId="mainScheme" phldr="1"/>
      <dgm:spPr/>
    </dgm:pt>
    <dgm:pt modelId="{89E9ECD8-D6DA-4087-998F-F9D09C557DC7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IQ" sz="2400" b="0" i="0" u="none" strike="noStrike" cap="none" normalizeH="0" baseline="0" dirty="0" smtClean="0">
              <a:ln/>
              <a:effectLst/>
              <a:latin typeface="Arial" pitchFamily="34" charset="0"/>
              <a:cs typeface="Ali_K_Sharif bold" pitchFamily="2" charset="-78"/>
            </a:rPr>
            <a:t>بةثىَ ى رؤلَى ثةيماننامة لة دروست بوونى ريَساى نيَو دةولَةتى </a:t>
          </a:r>
          <a:endParaRPr kumimoji="0" lang="fr-FR" sz="2400" b="0" i="0" u="none" strike="noStrike" cap="none" normalizeH="0" baseline="0" dirty="0" smtClean="0">
            <a:ln/>
            <a:effectLst/>
            <a:latin typeface="Arial" pitchFamily="34" charset="0"/>
            <a:cs typeface="Ali_K_Sharif bold" pitchFamily="2" charset="-78"/>
          </a:endParaRPr>
        </a:p>
      </dgm:t>
    </dgm:pt>
    <dgm:pt modelId="{E626CAA4-847F-4200-BBC0-F255A1CF335F}" type="parTrans" cxnId="{04125C86-6156-4D81-97FB-8234CD839612}">
      <dgm:prSet/>
      <dgm:spPr/>
      <dgm:t>
        <a:bodyPr/>
        <a:lstStyle/>
        <a:p>
          <a:pPr rtl="1"/>
          <a:endParaRPr lang="ar-IQ"/>
        </a:p>
      </dgm:t>
    </dgm:pt>
    <dgm:pt modelId="{98F17E63-7F5F-4F96-A806-CDA3B6294D9C}" type="sibTrans" cxnId="{04125C86-6156-4D81-97FB-8234CD839612}">
      <dgm:prSet/>
      <dgm:spPr/>
      <dgm:t>
        <a:bodyPr/>
        <a:lstStyle/>
        <a:p>
          <a:pPr rtl="1"/>
          <a:endParaRPr lang="ar-IQ"/>
        </a:p>
      </dgm:t>
    </dgm:pt>
    <dgm:pt modelId="{45C2E827-7099-4F28-B6DF-ABC44B9E7C6A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1800" b="0" i="0" u="none" strike="noStrike" cap="none" normalizeH="0" baseline="0" dirty="0" smtClean="0">
              <a:ln/>
              <a:effectLst/>
              <a:latin typeface="Arial" pitchFamily="34" charset="0"/>
              <a:cs typeface="Ali_k_Sayid" pitchFamily="2" charset="-78"/>
            </a:rPr>
            <a:t>ثةيماننامة ياساداهيَنةرةكان</a:t>
          </a:r>
          <a:r>
            <a:rPr kumimoji="0" lang="ar-SA" sz="18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(</a:t>
          </a:r>
          <a:r>
            <a:rPr kumimoji="0" lang="en-US" sz="18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Law-Maker</a:t>
          </a:r>
          <a:r>
            <a:rPr kumimoji="0" lang="ar-SA" sz="18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)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24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المعاهدات الشارعة</a:t>
          </a:r>
          <a:endParaRPr kumimoji="0" lang="fr-FR" sz="2400" b="1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7C093781-0968-4EB2-9B06-56BCFBF6A874}" type="parTrans" cxnId="{E50EC852-9C1C-4B04-B5F2-0DC4F2E9F11D}">
      <dgm:prSet/>
      <dgm:spPr/>
      <dgm:t>
        <a:bodyPr/>
        <a:lstStyle/>
        <a:p>
          <a:pPr rtl="1"/>
          <a:endParaRPr lang="ar-IQ"/>
        </a:p>
      </dgm:t>
    </dgm:pt>
    <dgm:pt modelId="{5DDD874C-F264-46E7-B2D8-61F3C82DA076}" type="sibTrans" cxnId="{E50EC852-9C1C-4B04-B5F2-0DC4F2E9F11D}">
      <dgm:prSet/>
      <dgm:spPr/>
      <dgm:t>
        <a:bodyPr/>
        <a:lstStyle/>
        <a:p>
          <a:pPr rtl="1"/>
          <a:endParaRPr lang="ar-IQ"/>
        </a:p>
      </dgm:t>
    </dgm:pt>
    <dgm:pt modelId="{14E16F1E-AED8-484F-9A12-5B27D339D807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2400" b="0" i="0" u="none" strike="noStrike" cap="none" normalizeH="0" baseline="0" dirty="0" smtClean="0">
              <a:ln/>
              <a:effectLst/>
              <a:latin typeface="Arial" pitchFamily="34" charset="0"/>
              <a:cs typeface="Ali_k_Sayid" pitchFamily="2" charset="-78"/>
            </a:rPr>
            <a:t>ثةبماننامة طريَبةستييةكان</a:t>
          </a:r>
          <a:r>
            <a:rPr kumimoji="0" lang="ar-SA" sz="24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(</a:t>
          </a:r>
          <a:r>
            <a:rPr kumimoji="0" lang="en-US" sz="24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contract</a:t>
          </a:r>
          <a:r>
            <a:rPr kumimoji="0" lang="ar-SA" sz="24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)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24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المعاهدات العقدية</a:t>
          </a:r>
          <a:endParaRPr kumimoji="0" lang="fr-FR" sz="2400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B2C0D35E-7B46-4A20-924C-207600D9FD81}" type="parTrans" cxnId="{1B47ED41-14D8-433E-A179-5BB3F3EEF019}">
      <dgm:prSet/>
      <dgm:spPr/>
      <dgm:t>
        <a:bodyPr/>
        <a:lstStyle/>
        <a:p>
          <a:pPr rtl="1"/>
          <a:endParaRPr lang="ar-IQ"/>
        </a:p>
      </dgm:t>
    </dgm:pt>
    <dgm:pt modelId="{01827FF1-DFF8-45C2-9134-6BC73461327C}" type="sibTrans" cxnId="{1B47ED41-14D8-433E-A179-5BB3F3EEF019}">
      <dgm:prSet/>
      <dgm:spPr/>
      <dgm:t>
        <a:bodyPr/>
        <a:lstStyle/>
        <a:p>
          <a:pPr rtl="1"/>
          <a:endParaRPr lang="ar-IQ"/>
        </a:p>
      </dgm:t>
    </dgm:pt>
    <dgm:pt modelId="{4742302C-77C3-4716-B7EE-5B597465285D}" type="pres">
      <dgm:prSet presAssocID="{D878B89E-96EF-4ACD-A4B7-C254E337BA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EFCA413-F3CD-4F66-A525-F71973A4A35B}" type="pres">
      <dgm:prSet presAssocID="{89E9ECD8-D6DA-4087-998F-F9D09C557DC7}" presName="hierRoot1" presStyleCnt="0">
        <dgm:presLayoutVars>
          <dgm:hierBranch/>
        </dgm:presLayoutVars>
      </dgm:prSet>
      <dgm:spPr/>
    </dgm:pt>
    <dgm:pt modelId="{C089EF36-2326-4E67-A4EB-B43AA61404D1}" type="pres">
      <dgm:prSet presAssocID="{89E9ECD8-D6DA-4087-998F-F9D09C557DC7}" presName="rootComposite1" presStyleCnt="0"/>
      <dgm:spPr/>
    </dgm:pt>
    <dgm:pt modelId="{0A88CE55-565A-4781-973F-247DF45C0B4E}" type="pres">
      <dgm:prSet presAssocID="{89E9ECD8-D6DA-4087-998F-F9D09C557DC7}" presName="rootText1" presStyleLbl="node0" presStyleIdx="0" presStyleCnt="1" custScaleX="214085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113A4E58-FF85-4A2C-BC39-DEA11D7800C0}" type="pres">
      <dgm:prSet presAssocID="{89E9ECD8-D6DA-4087-998F-F9D09C557DC7}" presName="rootConnector1" presStyleLbl="node1" presStyleIdx="0" presStyleCnt="0"/>
      <dgm:spPr/>
      <dgm:t>
        <a:bodyPr/>
        <a:lstStyle/>
        <a:p>
          <a:pPr rtl="1"/>
          <a:endParaRPr lang="ar-IQ"/>
        </a:p>
      </dgm:t>
    </dgm:pt>
    <dgm:pt modelId="{2D0A938E-B88E-4CD3-B8EF-D8DE1A3B7D01}" type="pres">
      <dgm:prSet presAssocID="{89E9ECD8-D6DA-4087-998F-F9D09C557DC7}" presName="hierChild2" presStyleCnt="0"/>
      <dgm:spPr/>
    </dgm:pt>
    <dgm:pt modelId="{3DDA0F6E-5D6E-4A4A-902D-6E25A0993C50}" type="pres">
      <dgm:prSet presAssocID="{7C093781-0968-4EB2-9B06-56BCFBF6A874}" presName="Name35" presStyleLbl="parChTrans1D2" presStyleIdx="0" presStyleCnt="2"/>
      <dgm:spPr/>
      <dgm:t>
        <a:bodyPr/>
        <a:lstStyle/>
        <a:p>
          <a:pPr rtl="1"/>
          <a:endParaRPr lang="ar-IQ"/>
        </a:p>
      </dgm:t>
    </dgm:pt>
    <dgm:pt modelId="{212F58BA-AEC6-4B8D-A0A2-EE8ADECFDB20}" type="pres">
      <dgm:prSet presAssocID="{45C2E827-7099-4F28-B6DF-ABC44B9E7C6A}" presName="hierRoot2" presStyleCnt="0">
        <dgm:presLayoutVars>
          <dgm:hierBranch/>
        </dgm:presLayoutVars>
      </dgm:prSet>
      <dgm:spPr/>
    </dgm:pt>
    <dgm:pt modelId="{AF31B23B-1026-4551-92E9-047C2DBE852D}" type="pres">
      <dgm:prSet presAssocID="{45C2E827-7099-4F28-B6DF-ABC44B9E7C6A}" presName="rootComposite" presStyleCnt="0"/>
      <dgm:spPr/>
    </dgm:pt>
    <dgm:pt modelId="{E489A76B-F1AE-43A0-9C92-512838EB05EF}" type="pres">
      <dgm:prSet presAssocID="{45C2E827-7099-4F28-B6DF-ABC44B9E7C6A}" presName="rootText" presStyleLbl="node2" presStyleIdx="0" presStyleCnt="2" custScaleX="186402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5FF85A3A-8989-40A9-AB15-0F6C840EFADA}" type="pres">
      <dgm:prSet presAssocID="{45C2E827-7099-4F28-B6DF-ABC44B9E7C6A}" presName="rootConnector" presStyleLbl="node2" presStyleIdx="0" presStyleCnt="2"/>
      <dgm:spPr/>
      <dgm:t>
        <a:bodyPr/>
        <a:lstStyle/>
        <a:p>
          <a:pPr rtl="1"/>
          <a:endParaRPr lang="ar-IQ"/>
        </a:p>
      </dgm:t>
    </dgm:pt>
    <dgm:pt modelId="{45BCDE36-C9E6-4C68-8EAA-2E508FDA03AC}" type="pres">
      <dgm:prSet presAssocID="{45C2E827-7099-4F28-B6DF-ABC44B9E7C6A}" presName="hierChild4" presStyleCnt="0"/>
      <dgm:spPr/>
    </dgm:pt>
    <dgm:pt modelId="{1F9078CE-02AE-4AD3-9758-C7B2B2628071}" type="pres">
      <dgm:prSet presAssocID="{45C2E827-7099-4F28-B6DF-ABC44B9E7C6A}" presName="hierChild5" presStyleCnt="0"/>
      <dgm:spPr/>
    </dgm:pt>
    <dgm:pt modelId="{C45A1DCD-F7C8-4EA6-8E56-AA702E0C0D26}" type="pres">
      <dgm:prSet presAssocID="{B2C0D35E-7B46-4A20-924C-207600D9FD81}" presName="Name35" presStyleLbl="parChTrans1D2" presStyleIdx="1" presStyleCnt="2"/>
      <dgm:spPr/>
      <dgm:t>
        <a:bodyPr/>
        <a:lstStyle/>
        <a:p>
          <a:pPr rtl="1"/>
          <a:endParaRPr lang="ar-IQ"/>
        </a:p>
      </dgm:t>
    </dgm:pt>
    <dgm:pt modelId="{47AC3F32-7F66-4983-980E-AE47273BAE7F}" type="pres">
      <dgm:prSet presAssocID="{14E16F1E-AED8-484F-9A12-5B27D339D807}" presName="hierRoot2" presStyleCnt="0">
        <dgm:presLayoutVars>
          <dgm:hierBranch/>
        </dgm:presLayoutVars>
      </dgm:prSet>
      <dgm:spPr/>
    </dgm:pt>
    <dgm:pt modelId="{9B5DA0EE-583F-4186-8D3E-E5253680E7D2}" type="pres">
      <dgm:prSet presAssocID="{14E16F1E-AED8-484F-9A12-5B27D339D807}" presName="rootComposite" presStyleCnt="0"/>
      <dgm:spPr/>
    </dgm:pt>
    <dgm:pt modelId="{83AF27C3-7449-44DB-9AC0-B48FA334FBBD}" type="pres">
      <dgm:prSet presAssocID="{14E16F1E-AED8-484F-9A12-5B27D339D807}" presName="rootText" presStyleLbl="node2" presStyleIdx="1" presStyleCnt="2" custScaleX="207434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4AF6B004-4ED9-4C1B-89D4-94AE50DDAF33}" type="pres">
      <dgm:prSet presAssocID="{14E16F1E-AED8-484F-9A12-5B27D339D807}" presName="rootConnector" presStyleLbl="node2" presStyleIdx="1" presStyleCnt="2"/>
      <dgm:spPr/>
      <dgm:t>
        <a:bodyPr/>
        <a:lstStyle/>
        <a:p>
          <a:pPr rtl="1"/>
          <a:endParaRPr lang="ar-IQ"/>
        </a:p>
      </dgm:t>
    </dgm:pt>
    <dgm:pt modelId="{D1C6C9C3-320D-46A9-BFF5-529CADB25B65}" type="pres">
      <dgm:prSet presAssocID="{14E16F1E-AED8-484F-9A12-5B27D339D807}" presName="hierChild4" presStyleCnt="0"/>
      <dgm:spPr/>
    </dgm:pt>
    <dgm:pt modelId="{B5A59147-3D16-4DEA-8046-AA412DFF432B}" type="pres">
      <dgm:prSet presAssocID="{14E16F1E-AED8-484F-9A12-5B27D339D807}" presName="hierChild5" presStyleCnt="0"/>
      <dgm:spPr/>
    </dgm:pt>
    <dgm:pt modelId="{E6E97FB4-8987-44D5-805F-FFB1BA15843A}" type="pres">
      <dgm:prSet presAssocID="{89E9ECD8-D6DA-4087-998F-F9D09C557DC7}" presName="hierChild3" presStyleCnt="0"/>
      <dgm:spPr/>
    </dgm:pt>
  </dgm:ptLst>
  <dgm:cxnLst>
    <dgm:cxn modelId="{1B47ED41-14D8-433E-A179-5BB3F3EEF019}" srcId="{89E9ECD8-D6DA-4087-998F-F9D09C557DC7}" destId="{14E16F1E-AED8-484F-9A12-5B27D339D807}" srcOrd="1" destOrd="0" parTransId="{B2C0D35E-7B46-4A20-924C-207600D9FD81}" sibTransId="{01827FF1-DFF8-45C2-9134-6BC73461327C}"/>
    <dgm:cxn modelId="{B9609214-9760-4CE4-B094-407385CA387F}" type="presOf" srcId="{89E9ECD8-D6DA-4087-998F-F9D09C557DC7}" destId="{0A88CE55-565A-4781-973F-247DF45C0B4E}" srcOrd="0" destOrd="0" presId="urn:microsoft.com/office/officeart/2005/8/layout/orgChart1"/>
    <dgm:cxn modelId="{E50EC852-9C1C-4B04-B5F2-0DC4F2E9F11D}" srcId="{89E9ECD8-D6DA-4087-998F-F9D09C557DC7}" destId="{45C2E827-7099-4F28-B6DF-ABC44B9E7C6A}" srcOrd="0" destOrd="0" parTransId="{7C093781-0968-4EB2-9B06-56BCFBF6A874}" sibTransId="{5DDD874C-F264-46E7-B2D8-61F3C82DA076}"/>
    <dgm:cxn modelId="{09C240FF-76C4-40E0-A437-CE2B5B0F94AB}" type="presOf" srcId="{B2C0D35E-7B46-4A20-924C-207600D9FD81}" destId="{C45A1DCD-F7C8-4EA6-8E56-AA702E0C0D26}" srcOrd="0" destOrd="0" presId="urn:microsoft.com/office/officeart/2005/8/layout/orgChart1"/>
    <dgm:cxn modelId="{9C87A7C8-EC11-4EB5-82F2-2B48F9ACEC18}" type="presOf" srcId="{45C2E827-7099-4F28-B6DF-ABC44B9E7C6A}" destId="{5FF85A3A-8989-40A9-AB15-0F6C840EFADA}" srcOrd="1" destOrd="0" presId="urn:microsoft.com/office/officeart/2005/8/layout/orgChart1"/>
    <dgm:cxn modelId="{042EA518-333E-4BCF-B6B5-094D1A21C1AA}" type="presOf" srcId="{D878B89E-96EF-4ACD-A4B7-C254E337BA48}" destId="{4742302C-77C3-4716-B7EE-5B597465285D}" srcOrd="0" destOrd="0" presId="urn:microsoft.com/office/officeart/2005/8/layout/orgChart1"/>
    <dgm:cxn modelId="{C324319C-51FE-4470-B7A2-F787C4889BCA}" type="presOf" srcId="{89E9ECD8-D6DA-4087-998F-F9D09C557DC7}" destId="{113A4E58-FF85-4A2C-BC39-DEA11D7800C0}" srcOrd="1" destOrd="0" presId="urn:microsoft.com/office/officeart/2005/8/layout/orgChart1"/>
    <dgm:cxn modelId="{225CE7D7-D5BE-4685-93A2-223D5CE713F1}" type="presOf" srcId="{14E16F1E-AED8-484F-9A12-5B27D339D807}" destId="{83AF27C3-7449-44DB-9AC0-B48FA334FBBD}" srcOrd="0" destOrd="0" presId="urn:microsoft.com/office/officeart/2005/8/layout/orgChart1"/>
    <dgm:cxn modelId="{FA62D528-5265-4A2D-857F-D82687B97841}" type="presOf" srcId="{7C093781-0968-4EB2-9B06-56BCFBF6A874}" destId="{3DDA0F6E-5D6E-4A4A-902D-6E25A0993C50}" srcOrd="0" destOrd="0" presId="urn:microsoft.com/office/officeart/2005/8/layout/orgChart1"/>
    <dgm:cxn modelId="{04125C86-6156-4D81-97FB-8234CD839612}" srcId="{D878B89E-96EF-4ACD-A4B7-C254E337BA48}" destId="{89E9ECD8-D6DA-4087-998F-F9D09C557DC7}" srcOrd="0" destOrd="0" parTransId="{E626CAA4-847F-4200-BBC0-F255A1CF335F}" sibTransId="{98F17E63-7F5F-4F96-A806-CDA3B6294D9C}"/>
    <dgm:cxn modelId="{34781D9F-3BD5-4E85-99E9-A183840327E3}" type="presOf" srcId="{45C2E827-7099-4F28-B6DF-ABC44B9E7C6A}" destId="{E489A76B-F1AE-43A0-9C92-512838EB05EF}" srcOrd="0" destOrd="0" presId="urn:microsoft.com/office/officeart/2005/8/layout/orgChart1"/>
    <dgm:cxn modelId="{3CD1161F-7DB4-41A0-A17E-4584AAEC5484}" type="presOf" srcId="{14E16F1E-AED8-484F-9A12-5B27D339D807}" destId="{4AF6B004-4ED9-4C1B-89D4-94AE50DDAF33}" srcOrd="1" destOrd="0" presId="urn:microsoft.com/office/officeart/2005/8/layout/orgChart1"/>
    <dgm:cxn modelId="{3B0761A1-8388-4750-A42A-741D5A0750A9}" type="presParOf" srcId="{4742302C-77C3-4716-B7EE-5B597465285D}" destId="{0EFCA413-F3CD-4F66-A525-F71973A4A35B}" srcOrd="0" destOrd="0" presId="urn:microsoft.com/office/officeart/2005/8/layout/orgChart1"/>
    <dgm:cxn modelId="{47209B09-EB93-4CE8-942E-03398016AE90}" type="presParOf" srcId="{0EFCA413-F3CD-4F66-A525-F71973A4A35B}" destId="{C089EF36-2326-4E67-A4EB-B43AA61404D1}" srcOrd="0" destOrd="0" presId="urn:microsoft.com/office/officeart/2005/8/layout/orgChart1"/>
    <dgm:cxn modelId="{76AA0835-1C4F-4981-8CE2-4472376941AF}" type="presParOf" srcId="{C089EF36-2326-4E67-A4EB-B43AA61404D1}" destId="{0A88CE55-565A-4781-973F-247DF45C0B4E}" srcOrd="0" destOrd="0" presId="urn:microsoft.com/office/officeart/2005/8/layout/orgChart1"/>
    <dgm:cxn modelId="{3329EC6E-597B-4D17-9F87-EFF122EA0096}" type="presParOf" srcId="{C089EF36-2326-4E67-A4EB-B43AA61404D1}" destId="{113A4E58-FF85-4A2C-BC39-DEA11D7800C0}" srcOrd="1" destOrd="0" presId="urn:microsoft.com/office/officeart/2005/8/layout/orgChart1"/>
    <dgm:cxn modelId="{47DCD84A-6E99-493F-B3AB-F01EB62334E4}" type="presParOf" srcId="{0EFCA413-F3CD-4F66-A525-F71973A4A35B}" destId="{2D0A938E-B88E-4CD3-B8EF-D8DE1A3B7D01}" srcOrd="1" destOrd="0" presId="urn:microsoft.com/office/officeart/2005/8/layout/orgChart1"/>
    <dgm:cxn modelId="{E2538473-DF8A-4E56-B3E4-FA28ECD85F68}" type="presParOf" srcId="{2D0A938E-B88E-4CD3-B8EF-D8DE1A3B7D01}" destId="{3DDA0F6E-5D6E-4A4A-902D-6E25A0993C50}" srcOrd="0" destOrd="0" presId="urn:microsoft.com/office/officeart/2005/8/layout/orgChart1"/>
    <dgm:cxn modelId="{E2F06A0F-B657-4276-89AF-310FAD6175C2}" type="presParOf" srcId="{2D0A938E-B88E-4CD3-B8EF-D8DE1A3B7D01}" destId="{212F58BA-AEC6-4B8D-A0A2-EE8ADECFDB20}" srcOrd="1" destOrd="0" presId="urn:microsoft.com/office/officeart/2005/8/layout/orgChart1"/>
    <dgm:cxn modelId="{FD00F4B3-469A-4F0F-9E17-C1390B34897D}" type="presParOf" srcId="{212F58BA-AEC6-4B8D-A0A2-EE8ADECFDB20}" destId="{AF31B23B-1026-4551-92E9-047C2DBE852D}" srcOrd="0" destOrd="0" presId="urn:microsoft.com/office/officeart/2005/8/layout/orgChart1"/>
    <dgm:cxn modelId="{E553D57A-DB11-46B1-BD83-2E6F7561A4E3}" type="presParOf" srcId="{AF31B23B-1026-4551-92E9-047C2DBE852D}" destId="{E489A76B-F1AE-43A0-9C92-512838EB05EF}" srcOrd="0" destOrd="0" presId="urn:microsoft.com/office/officeart/2005/8/layout/orgChart1"/>
    <dgm:cxn modelId="{77F23A75-0BAC-4395-A7A2-302779901583}" type="presParOf" srcId="{AF31B23B-1026-4551-92E9-047C2DBE852D}" destId="{5FF85A3A-8989-40A9-AB15-0F6C840EFADA}" srcOrd="1" destOrd="0" presId="urn:microsoft.com/office/officeart/2005/8/layout/orgChart1"/>
    <dgm:cxn modelId="{C298D383-AA51-4FB4-A35B-D305EFAE2C6F}" type="presParOf" srcId="{212F58BA-AEC6-4B8D-A0A2-EE8ADECFDB20}" destId="{45BCDE36-C9E6-4C68-8EAA-2E508FDA03AC}" srcOrd="1" destOrd="0" presId="urn:microsoft.com/office/officeart/2005/8/layout/orgChart1"/>
    <dgm:cxn modelId="{36138EDB-5328-4B62-91D3-15918D11AC39}" type="presParOf" srcId="{212F58BA-AEC6-4B8D-A0A2-EE8ADECFDB20}" destId="{1F9078CE-02AE-4AD3-9758-C7B2B2628071}" srcOrd="2" destOrd="0" presId="urn:microsoft.com/office/officeart/2005/8/layout/orgChart1"/>
    <dgm:cxn modelId="{15E4ED2F-D6D2-4645-A8B4-8B70A8385FF9}" type="presParOf" srcId="{2D0A938E-B88E-4CD3-B8EF-D8DE1A3B7D01}" destId="{C45A1DCD-F7C8-4EA6-8E56-AA702E0C0D26}" srcOrd="2" destOrd="0" presId="urn:microsoft.com/office/officeart/2005/8/layout/orgChart1"/>
    <dgm:cxn modelId="{033D1E82-76FB-4487-98DC-58B247E2EEF2}" type="presParOf" srcId="{2D0A938E-B88E-4CD3-B8EF-D8DE1A3B7D01}" destId="{47AC3F32-7F66-4983-980E-AE47273BAE7F}" srcOrd="3" destOrd="0" presId="urn:microsoft.com/office/officeart/2005/8/layout/orgChart1"/>
    <dgm:cxn modelId="{606FE8BD-F036-43BC-BEC7-FFD0BE02D918}" type="presParOf" srcId="{47AC3F32-7F66-4983-980E-AE47273BAE7F}" destId="{9B5DA0EE-583F-4186-8D3E-E5253680E7D2}" srcOrd="0" destOrd="0" presId="urn:microsoft.com/office/officeart/2005/8/layout/orgChart1"/>
    <dgm:cxn modelId="{AE491329-9F59-465A-B012-C109F944AB07}" type="presParOf" srcId="{9B5DA0EE-583F-4186-8D3E-E5253680E7D2}" destId="{83AF27C3-7449-44DB-9AC0-B48FA334FBBD}" srcOrd="0" destOrd="0" presId="urn:microsoft.com/office/officeart/2005/8/layout/orgChart1"/>
    <dgm:cxn modelId="{FDB15BB1-5712-43B4-B75C-2E1E05C29971}" type="presParOf" srcId="{9B5DA0EE-583F-4186-8D3E-E5253680E7D2}" destId="{4AF6B004-4ED9-4C1B-89D4-94AE50DDAF33}" srcOrd="1" destOrd="0" presId="urn:microsoft.com/office/officeart/2005/8/layout/orgChart1"/>
    <dgm:cxn modelId="{3EF9EC96-8C78-4B2E-8EBA-59EEC88A6489}" type="presParOf" srcId="{47AC3F32-7F66-4983-980E-AE47273BAE7F}" destId="{D1C6C9C3-320D-46A9-BFF5-529CADB25B65}" srcOrd="1" destOrd="0" presId="urn:microsoft.com/office/officeart/2005/8/layout/orgChart1"/>
    <dgm:cxn modelId="{6744713D-9AC7-4B11-9A7F-A71AD55CCE7E}" type="presParOf" srcId="{47AC3F32-7F66-4983-980E-AE47273BAE7F}" destId="{B5A59147-3D16-4DEA-8046-AA412DFF432B}" srcOrd="2" destOrd="0" presId="urn:microsoft.com/office/officeart/2005/8/layout/orgChart1"/>
    <dgm:cxn modelId="{B8E77380-A793-4096-8A92-9A4061518C2A}" type="presParOf" srcId="{0EFCA413-F3CD-4F66-A525-F71973A4A35B}" destId="{E6E97FB4-8987-44D5-805F-FFB1BA15843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51233B-A774-4768-9FDD-DFF38C371C0C}" type="doc">
      <dgm:prSet loTypeId="urn:microsoft.com/office/officeart/2005/8/layout/orgChart1" loCatId="hierarchy" qsTypeId="urn:microsoft.com/office/officeart/2005/8/quickstyle/simple2" qsCatId="simple" csTypeId="urn:microsoft.com/office/officeart/2005/8/colors/accent0_1" csCatId="mainScheme" phldr="1"/>
      <dgm:spPr/>
    </dgm:pt>
    <dgm:pt modelId="{E968B57C-61BD-4141-B7B0-CC7242DBB698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IQ" sz="2400" b="0" i="0" u="none" strike="noStrike" cap="none" normalizeH="0" baseline="0" dirty="0" smtClean="0">
              <a:ln/>
              <a:effectLst/>
              <a:latin typeface="Arial" pitchFamily="34" charset="0"/>
              <a:cs typeface="Ali_K_Sharif bold" pitchFamily="2" charset="-78"/>
            </a:rPr>
            <a:t>بةثىَ ى رىَ و شويَنى شيَوازى بؤ بةستنى ثةيماننمامةى نيَو دةولَةتى</a:t>
          </a:r>
          <a:endParaRPr kumimoji="0" lang="fr-FR" sz="2400" b="0" i="0" u="none" strike="noStrike" cap="none" normalizeH="0" baseline="0" dirty="0" smtClean="0">
            <a:ln/>
            <a:effectLst/>
            <a:latin typeface="Arial" pitchFamily="34" charset="0"/>
            <a:cs typeface="Ali-A-Samik" pitchFamily="2" charset="-78"/>
          </a:endParaRPr>
        </a:p>
      </dgm:t>
    </dgm:pt>
    <dgm:pt modelId="{ABB1DA2F-4CA2-4E41-B6E1-E39CFE7C6324}" type="parTrans" cxnId="{6B965893-6C58-43FB-89F7-42844921034D}">
      <dgm:prSet/>
      <dgm:spPr/>
      <dgm:t>
        <a:bodyPr/>
        <a:lstStyle/>
        <a:p>
          <a:pPr rtl="1"/>
          <a:endParaRPr lang="ar-IQ"/>
        </a:p>
      </dgm:t>
    </dgm:pt>
    <dgm:pt modelId="{EDE664C1-DB67-45DF-B96F-96AB01922FDE}" type="sibTrans" cxnId="{6B965893-6C58-43FB-89F7-42844921034D}">
      <dgm:prSet/>
      <dgm:spPr/>
      <dgm:t>
        <a:bodyPr/>
        <a:lstStyle/>
        <a:p>
          <a:pPr rtl="1"/>
          <a:endParaRPr lang="ar-IQ"/>
        </a:p>
      </dgm:t>
    </dgm:pt>
    <dgm:pt modelId="{9AC274C0-3689-4190-AB8F-6402D89FFC3A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IQ" b="0" i="0" u="none" strike="noStrike" cap="none" normalizeH="0" baseline="0" dirty="0" smtClean="0">
              <a:ln/>
              <a:effectLst/>
              <a:latin typeface="Arial" pitchFamily="34" charset="0"/>
              <a:cs typeface="Ali_K_Sharif bold" pitchFamily="2" charset="-78"/>
            </a:rPr>
            <a:t>ثةيماننامةى شيَوازى نا تةواو واتة  سادة</a:t>
          </a:r>
          <a:r>
            <a:rPr kumimoji="0" lang="ar-IQ" b="0" i="0" u="none" strike="noStrike" cap="none" normalizeH="0" baseline="0" dirty="0" smtClean="0">
              <a:ln/>
              <a:effectLst/>
              <a:latin typeface="Arial" pitchFamily="34" charset="0"/>
              <a:cs typeface="Ali-A-Samik" pitchFamily="2" charset="-78"/>
            </a:rPr>
            <a:t> </a:t>
          </a:r>
          <a:endParaRPr kumimoji="0" lang="fr-FR" b="0" i="0" u="none" strike="noStrike" cap="none" normalizeH="0" baseline="0" dirty="0" smtClean="0">
            <a:ln/>
            <a:effectLst/>
            <a:latin typeface="Arial" pitchFamily="34" charset="0"/>
            <a:cs typeface="Ali-A-Samik" pitchFamily="2" charset="-78"/>
          </a:endParaRPr>
        </a:p>
      </dgm:t>
    </dgm:pt>
    <dgm:pt modelId="{C2312BC5-957E-42FA-BEE5-58DAC80EC7B6}" type="parTrans" cxnId="{EA813BB4-C9C4-401F-99BF-658B06F93766}">
      <dgm:prSet/>
      <dgm:spPr/>
      <dgm:t>
        <a:bodyPr/>
        <a:lstStyle/>
        <a:p>
          <a:pPr rtl="1"/>
          <a:endParaRPr lang="ar-IQ"/>
        </a:p>
      </dgm:t>
    </dgm:pt>
    <dgm:pt modelId="{1B54EE53-F615-4272-8363-B735431FE6A4}" type="sibTrans" cxnId="{EA813BB4-C9C4-401F-99BF-658B06F93766}">
      <dgm:prSet/>
      <dgm:spPr/>
      <dgm:t>
        <a:bodyPr/>
        <a:lstStyle/>
        <a:p>
          <a:pPr rtl="1"/>
          <a:endParaRPr lang="ar-IQ"/>
        </a:p>
      </dgm:t>
    </dgm:pt>
    <dgm:pt modelId="{B8575D23-73A8-4AC9-8F2D-F8063BCFD2A7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IQ" b="0" i="0" u="none" strike="noStrike" cap="none" normalizeH="0" baseline="0" dirty="0" smtClean="0">
              <a:ln/>
              <a:effectLst/>
              <a:latin typeface="Arial" pitchFamily="34" charset="0"/>
              <a:cs typeface="Ali_K_Sharif bold" pitchFamily="2" charset="-78"/>
            </a:rPr>
            <a:t>ثةيماننامةى شيَوازى تةواو</a:t>
          </a:r>
          <a:r>
            <a:rPr kumimoji="0" lang="ar-IQ" b="0" i="0" u="none" strike="noStrike" cap="none" normalizeH="0" baseline="0" dirty="0" smtClean="0">
              <a:ln/>
              <a:effectLst/>
              <a:latin typeface="Arial" pitchFamily="34" charset="0"/>
              <a:cs typeface="Ali-A-Samik" pitchFamily="2" charset="-78"/>
            </a:rPr>
            <a:t>  </a:t>
          </a:r>
          <a:endParaRPr kumimoji="0" lang="fr-FR" b="0" i="0" u="none" strike="noStrike" cap="none" normalizeH="0" baseline="0" dirty="0" smtClean="0">
            <a:ln/>
            <a:effectLst/>
            <a:latin typeface="Arial" pitchFamily="34" charset="0"/>
            <a:cs typeface="Ali-A-Samik" pitchFamily="2" charset="-78"/>
          </a:endParaRPr>
        </a:p>
      </dgm:t>
    </dgm:pt>
    <dgm:pt modelId="{8AC64C70-0DB7-4ADD-B009-79D94786A14F}" type="parTrans" cxnId="{1FAF80B6-31EB-437E-9774-8EB5C506A2A0}">
      <dgm:prSet/>
      <dgm:spPr/>
      <dgm:t>
        <a:bodyPr/>
        <a:lstStyle/>
        <a:p>
          <a:pPr rtl="1"/>
          <a:endParaRPr lang="ar-IQ"/>
        </a:p>
      </dgm:t>
    </dgm:pt>
    <dgm:pt modelId="{D7000152-37D5-4975-A5AD-3FE2ABC25E1F}" type="sibTrans" cxnId="{1FAF80B6-31EB-437E-9774-8EB5C506A2A0}">
      <dgm:prSet/>
      <dgm:spPr/>
      <dgm:t>
        <a:bodyPr/>
        <a:lstStyle/>
        <a:p>
          <a:pPr rtl="1"/>
          <a:endParaRPr lang="ar-IQ"/>
        </a:p>
      </dgm:t>
    </dgm:pt>
    <dgm:pt modelId="{3FC28815-ED8D-41D9-A198-96E12E62520C}" type="pres">
      <dgm:prSet presAssocID="{C351233B-A774-4768-9FDD-DFF38C371C0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3FD9FA8-D687-4F6C-8A2B-7093DC672AB3}" type="pres">
      <dgm:prSet presAssocID="{E968B57C-61BD-4141-B7B0-CC7242DBB698}" presName="hierRoot1" presStyleCnt="0">
        <dgm:presLayoutVars>
          <dgm:hierBranch/>
        </dgm:presLayoutVars>
      </dgm:prSet>
      <dgm:spPr/>
    </dgm:pt>
    <dgm:pt modelId="{3866551F-5B38-4B89-A578-1F7FF4EF1469}" type="pres">
      <dgm:prSet presAssocID="{E968B57C-61BD-4141-B7B0-CC7242DBB698}" presName="rootComposite1" presStyleCnt="0"/>
      <dgm:spPr/>
    </dgm:pt>
    <dgm:pt modelId="{C49C8696-6CD3-495A-826E-3C68417375E9}" type="pres">
      <dgm:prSet presAssocID="{E968B57C-61BD-4141-B7B0-CC7242DBB698}" presName="rootText1" presStyleLbl="node0" presStyleIdx="0" presStyleCnt="1" custScaleX="173246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FCFEF914-4030-4AB9-AA9A-F651FD58A52A}" type="pres">
      <dgm:prSet presAssocID="{E968B57C-61BD-4141-B7B0-CC7242DBB698}" presName="rootConnector1" presStyleLbl="node1" presStyleIdx="0" presStyleCnt="0"/>
      <dgm:spPr/>
      <dgm:t>
        <a:bodyPr/>
        <a:lstStyle/>
        <a:p>
          <a:pPr rtl="1"/>
          <a:endParaRPr lang="ar-IQ"/>
        </a:p>
      </dgm:t>
    </dgm:pt>
    <dgm:pt modelId="{81BDCF17-CF8C-43EE-80B2-5C1383D6560A}" type="pres">
      <dgm:prSet presAssocID="{E968B57C-61BD-4141-B7B0-CC7242DBB698}" presName="hierChild2" presStyleCnt="0"/>
      <dgm:spPr/>
    </dgm:pt>
    <dgm:pt modelId="{F3E06EC8-BC34-4247-B7AA-A5E7FD145DF6}" type="pres">
      <dgm:prSet presAssocID="{C2312BC5-957E-42FA-BEE5-58DAC80EC7B6}" presName="Name35" presStyleLbl="parChTrans1D2" presStyleIdx="0" presStyleCnt="2"/>
      <dgm:spPr/>
      <dgm:t>
        <a:bodyPr/>
        <a:lstStyle/>
        <a:p>
          <a:pPr rtl="1"/>
          <a:endParaRPr lang="ar-IQ"/>
        </a:p>
      </dgm:t>
    </dgm:pt>
    <dgm:pt modelId="{7BC7A13A-5D50-4854-94C2-32ADD789EDD4}" type="pres">
      <dgm:prSet presAssocID="{9AC274C0-3689-4190-AB8F-6402D89FFC3A}" presName="hierRoot2" presStyleCnt="0">
        <dgm:presLayoutVars>
          <dgm:hierBranch/>
        </dgm:presLayoutVars>
      </dgm:prSet>
      <dgm:spPr/>
    </dgm:pt>
    <dgm:pt modelId="{B093C71B-86D0-4B3F-A74F-D8DCCCEB7F76}" type="pres">
      <dgm:prSet presAssocID="{9AC274C0-3689-4190-AB8F-6402D89FFC3A}" presName="rootComposite" presStyleCnt="0"/>
      <dgm:spPr/>
    </dgm:pt>
    <dgm:pt modelId="{71F9660D-D454-408B-A125-1B5F468C63DF}" type="pres">
      <dgm:prSet presAssocID="{9AC274C0-3689-4190-AB8F-6402D89FFC3A}" presName="rootText" presStyleLbl="node2" presStyleIdx="0" presStyleCnt="2" custScaleX="197485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205210C2-83FA-4742-A604-EA82BC0D4FBE}" type="pres">
      <dgm:prSet presAssocID="{9AC274C0-3689-4190-AB8F-6402D89FFC3A}" presName="rootConnector" presStyleLbl="node2" presStyleIdx="0" presStyleCnt="2"/>
      <dgm:spPr/>
      <dgm:t>
        <a:bodyPr/>
        <a:lstStyle/>
        <a:p>
          <a:pPr rtl="1"/>
          <a:endParaRPr lang="ar-IQ"/>
        </a:p>
      </dgm:t>
    </dgm:pt>
    <dgm:pt modelId="{D5E86946-BD00-4D20-8993-86B7768F0E51}" type="pres">
      <dgm:prSet presAssocID="{9AC274C0-3689-4190-AB8F-6402D89FFC3A}" presName="hierChild4" presStyleCnt="0"/>
      <dgm:spPr/>
    </dgm:pt>
    <dgm:pt modelId="{9F7B351C-095D-4C14-BA1B-A5B13CCB4B8F}" type="pres">
      <dgm:prSet presAssocID="{9AC274C0-3689-4190-AB8F-6402D89FFC3A}" presName="hierChild5" presStyleCnt="0"/>
      <dgm:spPr/>
    </dgm:pt>
    <dgm:pt modelId="{A258255D-E93A-462D-8ADB-6E795575D460}" type="pres">
      <dgm:prSet presAssocID="{8AC64C70-0DB7-4ADD-B009-79D94786A14F}" presName="Name35" presStyleLbl="parChTrans1D2" presStyleIdx="1" presStyleCnt="2"/>
      <dgm:spPr/>
      <dgm:t>
        <a:bodyPr/>
        <a:lstStyle/>
        <a:p>
          <a:pPr rtl="1"/>
          <a:endParaRPr lang="ar-IQ"/>
        </a:p>
      </dgm:t>
    </dgm:pt>
    <dgm:pt modelId="{0DDC754D-9EF7-4B56-9982-D7F8AA6C0816}" type="pres">
      <dgm:prSet presAssocID="{B8575D23-73A8-4AC9-8F2D-F8063BCFD2A7}" presName="hierRoot2" presStyleCnt="0">
        <dgm:presLayoutVars>
          <dgm:hierBranch/>
        </dgm:presLayoutVars>
      </dgm:prSet>
      <dgm:spPr/>
    </dgm:pt>
    <dgm:pt modelId="{2AFB3B26-3B3B-4B40-97E8-2842CA6D3DEC}" type="pres">
      <dgm:prSet presAssocID="{B8575D23-73A8-4AC9-8F2D-F8063BCFD2A7}" presName="rootComposite" presStyleCnt="0"/>
      <dgm:spPr/>
    </dgm:pt>
    <dgm:pt modelId="{5FB93FD4-F9B8-4250-A558-0E6E6B90EA8A}" type="pres">
      <dgm:prSet presAssocID="{B8575D23-73A8-4AC9-8F2D-F8063BCFD2A7}" presName="rootText" presStyleLbl="node2" presStyleIdx="1" presStyleCnt="2" custScaleX="199266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83DC226C-EEF2-4BB1-9EB6-E29107359DC3}" type="pres">
      <dgm:prSet presAssocID="{B8575D23-73A8-4AC9-8F2D-F8063BCFD2A7}" presName="rootConnector" presStyleLbl="node2" presStyleIdx="1" presStyleCnt="2"/>
      <dgm:spPr/>
      <dgm:t>
        <a:bodyPr/>
        <a:lstStyle/>
        <a:p>
          <a:pPr rtl="1"/>
          <a:endParaRPr lang="ar-IQ"/>
        </a:p>
      </dgm:t>
    </dgm:pt>
    <dgm:pt modelId="{913956A0-63E8-4436-848B-9007A9B68A2B}" type="pres">
      <dgm:prSet presAssocID="{B8575D23-73A8-4AC9-8F2D-F8063BCFD2A7}" presName="hierChild4" presStyleCnt="0"/>
      <dgm:spPr/>
    </dgm:pt>
    <dgm:pt modelId="{D1D9B02C-6A06-4EAA-A11D-947296DD0AEE}" type="pres">
      <dgm:prSet presAssocID="{B8575D23-73A8-4AC9-8F2D-F8063BCFD2A7}" presName="hierChild5" presStyleCnt="0"/>
      <dgm:spPr/>
    </dgm:pt>
    <dgm:pt modelId="{DA014A5E-4C8A-4158-8FFA-FD1DE9E2A621}" type="pres">
      <dgm:prSet presAssocID="{E968B57C-61BD-4141-B7B0-CC7242DBB698}" presName="hierChild3" presStyleCnt="0"/>
      <dgm:spPr/>
    </dgm:pt>
  </dgm:ptLst>
  <dgm:cxnLst>
    <dgm:cxn modelId="{924B8237-DA32-4480-A3E1-8C659B1BCDC1}" type="presOf" srcId="{E968B57C-61BD-4141-B7B0-CC7242DBB698}" destId="{FCFEF914-4030-4AB9-AA9A-F651FD58A52A}" srcOrd="1" destOrd="0" presId="urn:microsoft.com/office/officeart/2005/8/layout/orgChart1"/>
    <dgm:cxn modelId="{35014ABA-96EB-4F06-B1F6-F23B0A76F239}" type="presOf" srcId="{C2312BC5-957E-42FA-BEE5-58DAC80EC7B6}" destId="{F3E06EC8-BC34-4247-B7AA-A5E7FD145DF6}" srcOrd="0" destOrd="0" presId="urn:microsoft.com/office/officeart/2005/8/layout/orgChart1"/>
    <dgm:cxn modelId="{ED92BFF0-3A93-486A-9FE3-1D475533D4B7}" type="presOf" srcId="{8AC64C70-0DB7-4ADD-B009-79D94786A14F}" destId="{A258255D-E93A-462D-8ADB-6E795575D460}" srcOrd="0" destOrd="0" presId="urn:microsoft.com/office/officeart/2005/8/layout/orgChart1"/>
    <dgm:cxn modelId="{B589FA4E-BA5D-4D2D-906A-F0114476C2AD}" type="presOf" srcId="{B8575D23-73A8-4AC9-8F2D-F8063BCFD2A7}" destId="{83DC226C-EEF2-4BB1-9EB6-E29107359DC3}" srcOrd="1" destOrd="0" presId="urn:microsoft.com/office/officeart/2005/8/layout/orgChart1"/>
    <dgm:cxn modelId="{A3CB1B83-E300-4CCB-85BD-439F1BC3E0DC}" type="presOf" srcId="{9AC274C0-3689-4190-AB8F-6402D89FFC3A}" destId="{205210C2-83FA-4742-A604-EA82BC0D4FBE}" srcOrd="1" destOrd="0" presId="urn:microsoft.com/office/officeart/2005/8/layout/orgChart1"/>
    <dgm:cxn modelId="{6B965893-6C58-43FB-89F7-42844921034D}" srcId="{C351233B-A774-4768-9FDD-DFF38C371C0C}" destId="{E968B57C-61BD-4141-B7B0-CC7242DBB698}" srcOrd="0" destOrd="0" parTransId="{ABB1DA2F-4CA2-4E41-B6E1-E39CFE7C6324}" sibTransId="{EDE664C1-DB67-45DF-B96F-96AB01922FDE}"/>
    <dgm:cxn modelId="{2AB40858-6586-44CC-89ED-FD6C558BFFFF}" type="presOf" srcId="{E968B57C-61BD-4141-B7B0-CC7242DBB698}" destId="{C49C8696-6CD3-495A-826E-3C68417375E9}" srcOrd="0" destOrd="0" presId="urn:microsoft.com/office/officeart/2005/8/layout/orgChart1"/>
    <dgm:cxn modelId="{1FAF80B6-31EB-437E-9774-8EB5C506A2A0}" srcId="{E968B57C-61BD-4141-B7B0-CC7242DBB698}" destId="{B8575D23-73A8-4AC9-8F2D-F8063BCFD2A7}" srcOrd="1" destOrd="0" parTransId="{8AC64C70-0DB7-4ADD-B009-79D94786A14F}" sibTransId="{D7000152-37D5-4975-A5AD-3FE2ABC25E1F}"/>
    <dgm:cxn modelId="{5FDD7A9C-6EEB-4082-91B1-B92E6733960B}" type="presOf" srcId="{C351233B-A774-4768-9FDD-DFF38C371C0C}" destId="{3FC28815-ED8D-41D9-A198-96E12E62520C}" srcOrd="0" destOrd="0" presId="urn:microsoft.com/office/officeart/2005/8/layout/orgChart1"/>
    <dgm:cxn modelId="{77240275-4C63-4828-B659-DA3AD150CA42}" type="presOf" srcId="{9AC274C0-3689-4190-AB8F-6402D89FFC3A}" destId="{71F9660D-D454-408B-A125-1B5F468C63DF}" srcOrd="0" destOrd="0" presId="urn:microsoft.com/office/officeart/2005/8/layout/orgChart1"/>
    <dgm:cxn modelId="{007EAB30-C39D-4333-828C-92E54F15B5A3}" type="presOf" srcId="{B8575D23-73A8-4AC9-8F2D-F8063BCFD2A7}" destId="{5FB93FD4-F9B8-4250-A558-0E6E6B90EA8A}" srcOrd="0" destOrd="0" presId="urn:microsoft.com/office/officeart/2005/8/layout/orgChart1"/>
    <dgm:cxn modelId="{EA813BB4-C9C4-401F-99BF-658B06F93766}" srcId="{E968B57C-61BD-4141-B7B0-CC7242DBB698}" destId="{9AC274C0-3689-4190-AB8F-6402D89FFC3A}" srcOrd="0" destOrd="0" parTransId="{C2312BC5-957E-42FA-BEE5-58DAC80EC7B6}" sibTransId="{1B54EE53-F615-4272-8363-B735431FE6A4}"/>
    <dgm:cxn modelId="{1E3471A6-A573-45DB-9518-B4E369056F79}" type="presParOf" srcId="{3FC28815-ED8D-41D9-A198-96E12E62520C}" destId="{13FD9FA8-D687-4F6C-8A2B-7093DC672AB3}" srcOrd="0" destOrd="0" presId="urn:microsoft.com/office/officeart/2005/8/layout/orgChart1"/>
    <dgm:cxn modelId="{00553CE9-6AD1-423D-8B8C-E1E34D35E85A}" type="presParOf" srcId="{13FD9FA8-D687-4F6C-8A2B-7093DC672AB3}" destId="{3866551F-5B38-4B89-A578-1F7FF4EF1469}" srcOrd="0" destOrd="0" presId="urn:microsoft.com/office/officeart/2005/8/layout/orgChart1"/>
    <dgm:cxn modelId="{323EAD23-2F6F-45FB-A345-ADF0327AC104}" type="presParOf" srcId="{3866551F-5B38-4B89-A578-1F7FF4EF1469}" destId="{C49C8696-6CD3-495A-826E-3C68417375E9}" srcOrd="0" destOrd="0" presId="urn:microsoft.com/office/officeart/2005/8/layout/orgChart1"/>
    <dgm:cxn modelId="{FB3E4697-55AE-4F21-902D-307FED285940}" type="presParOf" srcId="{3866551F-5B38-4B89-A578-1F7FF4EF1469}" destId="{FCFEF914-4030-4AB9-AA9A-F651FD58A52A}" srcOrd="1" destOrd="0" presId="urn:microsoft.com/office/officeart/2005/8/layout/orgChart1"/>
    <dgm:cxn modelId="{668C0ABE-60DD-4DB9-BE64-A64686E560E7}" type="presParOf" srcId="{13FD9FA8-D687-4F6C-8A2B-7093DC672AB3}" destId="{81BDCF17-CF8C-43EE-80B2-5C1383D6560A}" srcOrd="1" destOrd="0" presId="urn:microsoft.com/office/officeart/2005/8/layout/orgChart1"/>
    <dgm:cxn modelId="{3A2A8509-CEBB-4EFE-A8FC-BC3D61EA54AF}" type="presParOf" srcId="{81BDCF17-CF8C-43EE-80B2-5C1383D6560A}" destId="{F3E06EC8-BC34-4247-B7AA-A5E7FD145DF6}" srcOrd="0" destOrd="0" presId="urn:microsoft.com/office/officeart/2005/8/layout/orgChart1"/>
    <dgm:cxn modelId="{7AEACED1-7730-44CA-BDF1-3C8398C01860}" type="presParOf" srcId="{81BDCF17-CF8C-43EE-80B2-5C1383D6560A}" destId="{7BC7A13A-5D50-4854-94C2-32ADD789EDD4}" srcOrd="1" destOrd="0" presId="urn:microsoft.com/office/officeart/2005/8/layout/orgChart1"/>
    <dgm:cxn modelId="{064D4F7C-B1D8-448D-82D1-60217F98D053}" type="presParOf" srcId="{7BC7A13A-5D50-4854-94C2-32ADD789EDD4}" destId="{B093C71B-86D0-4B3F-A74F-D8DCCCEB7F76}" srcOrd="0" destOrd="0" presId="urn:microsoft.com/office/officeart/2005/8/layout/orgChart1"/>
    <dgm:cxn modelId="{B40656DC-16F2-477E-A359-F848B7AEAB93}" type="presParOf" srcId="{B093C71B-86D0-4B3F-A74F-D8DCCCEB7F76}" destId="{71F9660D-D454-408B-A125-1B5F468C63DF}" srcOrd="0" destOrd="0" presId="urn:microsoft.com/office/officeart/2005/8/layout/orgChart1"/>
    <dgm:cxn modelId="{3C9490FE-A011-4FF9-A068-818429E4041C}" type="presParOf" srcId="{B093C71B-86D0-4B3F-A74F-D8DCCCEB7F76}" destId="{205210C2-83FA-4742-A604-EA82BC0D4FBE}" srcOrd="1" destOrd="0" presId="urn:microsoft.com/office/officeart/2005/8/layout/orgChart1"/>
    <dgm:cxn modelId="{DD679BF6-717E-4752-928B-E2524DF51FB3}" type="presParOf" srcId="{7BC7A13A-5D50-4854-94C2-32ADD789EDD4}" destId="{D5E86946-BD00-4D20-8993-86B7768F0E51}" srcOrd="1" destOrd="0" presId="urn:microsoft.com/office/officeart/2005/8/layout/orgChart1"/>
    <dgm:cxn modelId="{FDC4AD23-76BD-48B5-9CEF-EAC34FD67519}" type="presParOf" srcId="{7BC7A13A-5D50-4854-94C2-32ADD789EDD4}" destId="{9F7B351C-095D-4C14-BA1B-A5B13CCB4B8F}" srcOrd="2" destOrd="0" presId="urn:microsoft.com/office/officeart/2005/8/layout/orgChart1"/>
    <dgm:cxn modelId="{E24FC44A-65EF-480D-9F0A-F3B9336A0D28}" type="presParOf" srcId="{81BDCF17-CF8C-43EE-80B2-5C1383D6560A}" destId="{A258255D-E93A-462D-8ADB-6E795575D460}" srcOrd="2" destOrd="0" presId="urn:microsoft.com/office/officeart/2005/8/layout/orgChart1"/>
    <dgm:cxn modelId="{34AC39E9-51B0-4536-8689-DD9B08AA4CA7}" type="presParOf" srcId="{81BDCF17-CF8C-43EE-80B2-5C1383D6560A}" destId="{0DDC754D-9EF7-4B56-9982-D7F8AA6C0816}" srcOrd="3" destOrd="0" presId="urn:microsoft.com/office/officeart/2005/8/layout/orgChart1"/>
    <dgm:cxn modelId="{6C0F52CC-AF58-4906-A5D3-F8BF26962335}" type="presParOf" srcId="{0DDC754D-9EF7-4B56-9982-D7F8AA6C0816}" destId="{2AFB3B26-3B3B-4B40-97E8-2842CA6D3DEC}" srcOrd="0" destOrd="0" presId="urn:microsoft.com/office/officeart/2005/8/layout/orgChart1"/>
    <dgm:cxn modelId="{B06CE91A-88F5-4A2E-BC40-B64BEA20C68D}" type="presParOf" srcId="{2AFB3B26-3B3B-4B40-97E8-2842CA6D3DEC}" destId="{5FB93FD4-F9B8-4250-A558-0E6E6B90EA8A}" srcOrd="0" destOrd="0" presId="urn:microsoft.com/office/officeart/2005/8/layout/orgChart1"/>
    <dgm:cxn modelId="{5B83867B-EDC8-4D10-974B-930F069A3EBD}" type="presParOf" srcId="{2AFB3B26-3B3B-4B40-97E8-2842CA6D3DEC}" destId="{83DC226C-EEF2-4BB1-9EB6-E29107359DC3}" srcOrd="1" destOrd="0" presId="urn:microsoft.com/office/officeart/2005/8/layout/orgChart1"/>
    <dgm:cxn modelId="{4B280A8C-B0B6-44D4-A487-9BC3EAFDAC24}" type="presParOf" srcId="{0DDC754D-9EF7-4B56-9982-D7F8AA6C0816}" destId="{913956A0-63E8-4436-848B-9007A9B68A2B}" srcOrd="1" destOrd="0" presId="urn:microsoft.com/office/officeart/2005/8/layout/orgChart1"/>
    <dgm:cxn modelId="{CF86716D-2B15-423E-AD9B-8D7C94DACA26}" type="presParOf" srcId="{0DDC754D-9EF7-4B56-9982-D7F8AA6C0816}" destId="{D1D9B02C-6A06-4EAA-A11D-947296DD0AEE}" srcOrd="2" destOrd="0" presId="urn:microsoft.com/office/officeart/2005/8/layout/orgChart1"/>
    <dgm:cxn modelId="{C0A432E5-3615-4A24-A015-59293E5528C4}" type="presParOf" srcId="{13FD9FA8-D687-4F6C-8A2B-7093DC672AB3}" destId="{DA014A5E-4C8A-4158-8FFA-FD1DE9E2A62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7ED4C-6CD9-4351-89AF-1292930B4AAD}">
      <dsp:nvSpPr>
        <dsp:cNvPr id="0" name=""/>
        <dsp:cNvSpPr/>
      </dsp:nvSpPr>
      <dsp:spPr>
        <a:xfrm>
          <a:off x="4305300" y="881662"/>
          <a:ext cx="1900475" cy="370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137"/>
              </a:lnTo>
              <a:lnTo>
                <a:pt x="1900475" y="185137"/>
              </a:lnTo>
              <a:lnTo>
                <a:pt x="1900475" y="3702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49133F-3CAB-41C2-B2AC-2805145067F4}">
      <dsp:nvSpPr>
        <dsp:cNvPr id="0" name=""/>
        <dsp:cNvSpPr/>
      </dsp:nvSpPr>
      <dsp:spPr>
        <a:xfrm>
          <a:off x="2219395" y="881662"/>
          <a:ext cx="2085904" cy="370275"/>
        </a:xfrm>
        <a:custGeom>
          <a:avLst/>
          <a:gdLst/>
          <a:ahLst/>
          <a:cxnLst/>
          <a:rect l="0" t="0" r="0" b="0"/>
          <a:pathLst>
            <a:path>
              <a:moveTo>
                <a:pt x="2085904" y="0"/>
              </a:moveTo>
              <a:lnTo>
                <a:pt x="2085904" y="185137"/>
              </a:lnTo>
              <a:lnTo>
                <a:pt x="0" y="185137"/>
              </a:lnTo>
              <a:lnTo>
                <a:pt x="0" y="3702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05A3F2-70AE-42F6-9E2C-035DC425FB53}">
      <dsp:nvSpPr>
        <dsp:cNvPr id="0" name=""/>
        <dsp:cNvSpPr/>
      </dsp:nvSpPr>
      <dsp:spPr>
        <a:xfrm>
          <a:off x="2345897" y="53"/>
          <a:ext cx="3918804" cy="8816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IQ" sz="2800" b="0" i="0" u="none" strike="noStrike" kern="1200" cap="none" normalizeH="0" baseline="0" dirty="0" smtClean="0">
              <a:ln/>
              <a:effectLst/>
              <a:latin typeface="Arial" pitchFamily="34" charset="0"/>
              <a:cs typeface="Ali_K_Sharif bold" pitchFamily="2" charset="-78"/>
            </a:rPr>
            <a:t>بةثىَ ى لايةنةكانى ثةيماننامة </a:t>
          </a:r>
          <a:endParaRPr kumimoji="0" lang="fr-FR" sz="2800" b="0" i="0" u="none" strike="noStrike" kern="1200" cap="none" normalizeH="0" baseline="0" dirty="0" smtClean="0">
            <a:ln/>
            <a:effectLst/>
            <a:latin typeface="Arial" pitchFamily="34" charset="0"/>
            <a:cs typeface="Ali_K_Sharif bold" pitchFamily="2" charset="-78"/>
          </a:endParaRPr>
        </a:p>
      </dsp:txBody>
      <dsp:txXfrm>
        <a:off x="2345897" y="53"/>
        <a:ext cx="3918804" cy="881608"/>
      </dsp:txXfrm>
    </dsp:sp>
    <dsp:sp modelId="{456BC622-2F29-47D7-8CD8-2A8EB80413E0}">
      <dsp:nvSpPr>
        <dsp:cNvPr id="0" name=""/>
        <dsp:cNvSpPr/>
      </dsp:nvSpPr>
      <dsp:spPr>
        <a:xfrm>
          <a:off x="504057" y="1251937"/>
          <a:ext cx="3430675" cy="8816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2000" b="0" i="0" u="none" strike="noStrike" kern="1200" cap="none" normalizeH="0" baseline="0" dirty="0" smtClean="0">
              <a:ln/>
              <a:effectLst/>
              <a:latin typeface="Arial" pitchFamily="34" charset="0"/>
              <a:cs typeface="Ali_k_Sayid" pitchFamily="2" charset="-78"/>
            </a:rPr>
            <a:t>ثةيماننامة فرةلايةنييةكان</a:t>
          </a:r>
          <a:r>
            <a:rPr kumimoji="0" lang="ar-SA" sz="20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(</a:t>
          </a:r>
          <a:r>
            <a:rPr kumimoji="0" lang="en-US" sz="20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Multilateral</a:t>
          </a:r>
          <a:r>
            <a:rPr kumimoji="0" lang="ar-SA" sz="20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)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20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المعاهدات المتعددة الاطراف (الجماعية)</a:t>
          </a:r>
          <a:endParaRPr kumimoji="0" lang="fr-FR" sz="2000" b="0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504057" y="1251937"/>
        <a:ext cx="3430675" cy="881608"/>
      </dsp:txXfrm>
    </dsp:sp>
    <dsp:sp modelId="{ACC17BC3-1399-4DDA-97B0-08C475EB4FD0}">
      <dsp:nvSpPr>
        <dsp:cNvPr id="0" name=""/>
        <dsp:cNvSpPr/>
      </dsp:nvSpPr>
      <dsp:spPr>
        <a:xfrm>
          <a:off x="4305009" y="1251937"/>
          <a:ext cx="3801533" cy="8816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2400" b="0" i="0" u="none" strike="noStrike" kern="1200" cap="none" normalizeH="0" baseline="0" dirty="0" smtClean="0">
              <a:ln/>
              <a:effectLst/>
              <a:latin typeface="Arial" pitchFamily="34" charset="0"/>
              <a:cs typeface="Ali_k_Sayid" pitchFamily="2" charset="-78"/>
            </a:rPr>
            <a:t>ثةبماننامة دوولايةنييةكان</a:t>
          </a:r>
          <a:r>
            <a:rPr kumimoji="0" lang="ar-SA" sz="24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(</a:t>
          </a:r>
          <a:r>
            <a:rPr kumimoji="0" lang="en-US" sz="24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Bilateral</a:t>
          </a:r>
          <a:r>
            <a:rPr kumimoji="0" lang="ar-SA" sz="24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)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24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المعاهدات الثنائية</a:t>
          </a:r>
          <a:endParaRPr kumimoji="0" lang="fr-FR" sz="2400" b="0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4305009" y="1251937"/>
        <a:ext cx="3801533" cy="8816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A1DCD-F7C8-4EA6-8E56-AA702E0C0D26}">
      <dsp:nvSpPr>
        <dsp:cNvPr id="0" name=""/>
        <dsp:cNvSpPr/>
      </dsp:nvSpPr>
      <dsp:spPr>
        <a:xfrm>
          <a:off x="4305300" y="881662"/>
          <a:ext cx="1828474" cy="370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137"/>
              </a:lnTo>
              <a:lnTo>
                <a:pt x="1828474" y="185137"/>
              </a:lnTo>
              <a:lnTo>
                <a:pt x="1828474" y="3702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DA0F6E-5D6E-4A4A-902D-6E25A0993C50}">
      <dsp:nvSpPr>
        <dsp:cNvPr id="0" name=""/>
        <dsp:cNvSpPr/>
      </dsp:nvSpPr>
      <dsp:spPr>
        <a:xfrm>
          <a:off x="2291405" y="881662"/>
          <a:ext cx="2013894" cy="370275"/>
        </a:xfrm>
        <a:custGeom>
          <a:avLst/>
          <a:gdLst/>
          <a:ahLst/>
          <a:cxnLst/>
          <a:rect l="0" t="0" r="0" b="0"/>
          <a:pathLst>
            <a:path>
              <a:moveTo>
                <a:pt x="2013894" y="0"/>
              </a:moveTo>
              <a:lnTo>
                <a:pt x="2013894" y="185137"/>
              </a:lnTo>
              <a:lnTo>
                <a:pt x="0" y="185137"/>
              </a:lnTo>
              <a:lnTo>
                <a:pt x="0" y="3702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88CE55-565A-4781-973F-247DF45C0B4E}">
      <dsp:nvSpPr>
        <dsp:cNvPr id="0" name=""/>
        <dsp:cNvSpPr/>
      </dsp:nvSpPr>
      <dsp:spPr>
        <a:xfrm>
          <a:off x="2417907" y="53"/>
          <a:ext cx="3774785" cy="8816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IQ" sz="2400" b="0" i="0" u="none" strike="noStrike" kern="1200" cap="none" normalizeH="0" baseline="0" dirty="0" smtClean="0">
              <a:ln/>
              <a:effectLst/>
              <a:latin typeface="Arial" pitchFamily="34" charset="0"/>
              <a:cs typeface="Ali_K_Sharif bold" pitchFamily="2" charset="-78"/>
            </a:rPr>
            <a:t>بةثىَ ى رؤلَى ثةيماننامة لة دروست بوونى ريَساى نيَو دةولَةتى </a:t>
          </a:r>
          <a:endParaRPr kumimoji="0" lang="fr-FR" sz="2400" b="0" i="0" u="none" strike="noStrike" kern="1200" cap="none" normalizeH="0" baseline="0" dirty="0" smtClean="0">
            <a:ln/>
            <a:effectLst/>
            <a:latin typeface="Arial" pitchFamily="34" charset="0"/>
            <a:cs typeface="Ali_K_Sharif bold" pitchFamily="2" charset="-78"/>
          </a:endParaRPr>
        </a:p>
      </dsp:txBody>
      <dsp:txXfrm>
        <a:off x="2417907" y="53"/>
        <a:ext cx="3774785" cy="881608"/>
      </dsp:txXfrm>
    </dsp:sp>
    <dsp:sp modelId="{E489A76B-F1AE-43A0-9C92-512838EB05EF}">
      <dsp:nvSpPr>
        <dsp:cNvPr id="0" name=""/>
        <dsp:cNvSpPr/>
      </dsp:nvSpPr>
      <dsp:spPr>
        <a:xfrm>
          <a:off x="648068" y="1251937"/>
          <a:ext cx="3286673" cy="8816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1800" b="0" i="0" u="none" strike="noStrike" kern="1200" cap="none" normalizeH="0" baseline="0" dirty="0" smtClean="0">
              <a:ln/>
              <a:effectLst/>
              <a:latin typeface="Arial" pitchFamily="34" charset="0"/>
              <a:cs typeface="Ali_k_Sayid" pitchFamily="2" charset="-78"/>
            </a:rPr>
            <a:t>ثةيماننامة ياساداهيَنةرةكان</a:t>
          </a:r>
          <a:r>
            <a:rPr kumimoji="0" lang="ar-SA" sz="18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(</a:t>
          </a:r>
          <a:r>
            <a:rPr kumimoji="0" lang="en-US" sz="18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Law-Maker</a:t>
          </a:r>
          <a:r>
            <a:rPr kumimoji="0" lang="ar-SA" sz="18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)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24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المعاهدات الشارعة</a:t>
          </a:r>
          <a:endParaRPr kumimoji="0" lang="fr-FR" sz="2400" b="1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648068" y="1251937"/>
        <a:ext cx="3286673" cy="881608"/>
      </dsp:txXfrm>
    </dsp:sp>
    <dsp:sp modelId="{83AF27C3-7449-44DB-9AC0-B48FA334FBBD}">
      <dsp:nvSpPr>
        <dsp:cNvPr id="0" name=""/>
        <dsp:cNvSpPr/>
      </dsp:nvSpPr>
      <dsp:spPr>
        <a:xfrm>
          <a:off x="4305017" y="1251937"/>
          <a:ext cx="3657513" cy="8816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2400" b="0" i="0" u="none" strike="noStrike" kern="1200" cap="none" normalizeH="0" baseline="0" dirty="0" smtClean="0">
              <a:ln/>
              <a:effectLst/>
              <a:latin typeface="Arial" pitchFamily="34" charset="0"/>
              <a:cs typeface="Ali_k_Sayid" pitchFamily="2" charset="-78"/>
            </a:rPr>
            <a:t>ثةبماننامة طريَبةستييةكان</a:t>
          </a:r>
          <a:r>
            <a:rPr kumimoji="0" lang="ar-SA" sz="24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(</a:t>
          </a:r>
          <a:r>
            <a:rPr kumimoji="0" lang="en-US" sz="24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contract</a:t>
          </a:r>
          <a:r>
            <a:rPr kumimoji="0" lang="ar-SA" sz="24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)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24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المعاهدات العقدية</a:t>
          </a:r>
          <a:endParaRPr kumimoji="0" lang="fr-FR" sz="2400" b="0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4305017" y="1251937"/>
        <a:ext cx="3657513" cy="8816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8255D-E93A-462D-8ADB-6E795575D460}">
      <dsp:nvSpPr>
        <dsp:cNvPr id="0" name=""/>
        <dsp:cNvSpPr/>
      </dsp:nvSpPr>
      <dsp:spPr>
        <a:xfrm>
          <a:off x="4305300" y="881662"/>
          <a:ext cx="1926183" cy="370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137"/>
              </a:lnTo>
              <a:lnTo>
                <a:pt x="1926183" y="185137"/>
              </a:lnTo>
              <a:lnTo>
                <a:pt x="1926183" y="3702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E06EC8-BC34-4247-B7AA-A5E7FD145DF6}">
      <dsp:nvSpPr>
        <dsp:cNvPr id="0" name=""/>
        <dsp:cNvSpPr/>
      </dsp:nvSpPr>
      <dsp:spPr>
        <a:xfrm>
          <a:off x="2363415" y="881662"/>
          <a:ext cx="1941884" cy="370275"/>
        </a:xfrm>
        <a:custGeom>
          <a:avLst/>
          <a:gdLst/>
          <a:ahLst/>
          <a:cxnLst/>
          <a:rect l="0" t="0" r="0" b="0"/>
          <a:pathLst>
            <a:path>
              <a:moveTo>
                <a:pt x="1941884" y="0"/>
              </a:moveTo>
              <a:lnTo>
                <a:pt x="1941884" y="185137"/>
              </a:lnTo>
              <a:lnTo>
                <a:pt x="0" y="185137"/>
              </a:lnTo>
              <a:lnTo>
                <a:pt x="0" y="3702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9C8696-6CD3-495A-826E-3C68417375E9}">
      <dsp:nvSpPr>
        <dsp:cNvPr id="0" name=""/>
        <dsp:cNvSpPr/>
      </dsp:nvSpPr>
      <dsp:spPr>
        <a:xfrm>
          <a:off x="2777947" y="53"/>
          <a:ext cx="3054704" cy="8816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IQ" sz="2400" b="0" i="0" u="none" strike="noStrike" kern="1200" cap="none" normalizeH="0" baseline="0" dirty="0" smtClean="0">
              <a:ln/>
              <a:effectLst/>
              <a:latin typeface="Arial" pitchFamily="34" charset="0"/>
              <a:cs typeface="Ali_K_Sharif bold" pitchFamily="2" charset="-78"/>
            </a:rPr>
            <a:t>بةثىَ ى رىَ و شويَنى شيَوازى بؤ بةستنى ثةيماننمامةى نيَو دةولَةتى</a:t>
          </a:r>
          <a:endParaRPr kumimoji="0" lang="fr-FR" sz="2400" b="0" i="0" u="none" strike="noStrike" kern="1200" cap="none" normalizeH="0" baseline="0" dirty="0" smtClean="0">
            <a:ln/>
            <a:effectLst/>
            <a:latin typeface="Arial" pitchFamily="34" charset="0"/>
            <a:cs typeface="Ali-A-Samik" pitchFamily="2" charset="-78"/>
          </a:endParaRPr>
        </a:p>
      </dsp:txBody>
      <dsp:txXfrm>
        <a:off x="2777947" y="53"/>
        <a:ext cx="3054704" cy="881608"/>
      </dsp:txXfrm>
    </dsp:sp>
    <dsp:sp modelId="{71F9660D-D454-408B-A125-1B5F468C63DF}">
      <dsp:nvSpPr>
        <dsp:cNvPr id="0" name=""/>
        <dsp:cNvSpPr/>
      </dsp:nvSpPr>
      <dsp:spPr>
        <a:xfrm>
          <a:off x="622369" y="1251937"/>
          <a:ext cx="3482090" cy="8816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IQ" sz="2500" b="0" i="0" u="none" strike="noStrike" kern="1200" cap="none" normalizeH="0" baseline="0" dirty="0" smtClean="0">
              <a:ln/>
              <a:effectLst/>
              <a:latin typeface="Arial" pitchFamily="34" charset="0"/>
              <a:cs typeface="Ali_K_Sharif bold" pitchFamily="2" charset="-78"/>
            </a:rPr>
            <a:t>ثةيماننامةى شيَوازى نا تةواو واتة  سادة</a:t>
          </a:r>
          <a:r>
            <a:rPr kumimoji="0" lang="ar-IQ" sz="2500" b="0" i="0" u="none" strike="noStrike" kern="1200" cap="none" normalizeH="0" baseline="0" dirty="0" smtClean="0">
              <a:ln/>
              <a:effectLst/>
              <a:latin typeface="Arial" pitchFamily="34" charset="0"/>
              <a:cs typeface="Ali-A-Samik" pitchFamily="2" charset="-78"/>
            </a:rPr>
            <a:t> </a:t>
          </a:r>
          <a:endParaRPr kumimoji="0" lang="fr-FR" sz="2500" b="0" i="0" u="none" strike="noStrike" kern="1200" cap="none" normalizeH="0" baseline="0" dirty="0" smtClean="0">
            <a:ln/>
            <a:effectLst/>
            <a:latin typeface="Arial" pitchFamily="34" charset="0"/>
            <a:cs typeface="Ali-A-Samik" pitchFamily="2" charset="-78"/>
          </a:endParaRPr>
        </a:p>
      </dsp:txBody>
      <dsp:txXfrm>
        <a:off x="622369" y="1251937"/>
        <a:ext cx="3482090" cy="881608"/>
      </dsp:txXfrm>
    </dsp:sp>
    <dsp:sp modelId="{5FB93FD4-F9B8-4250-A558-0E6E6B90EA8A}">
      <dsp:nvSpPr>
        <dsp:cNvPr id="0" name=""/>
        <dsp:cNvSpPr/>
      </dsp:nvSpPr>
      <dsp:spPr>
        <a:xfrm>
          <a:off x="4474736" y="1251937"/>
          <a:ext cx="3513493" cy="8816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IQ" sz="2500" b="0" i="0" u="none" strike="noStrike" kern="1200" cap="none" normalizeH="0" baseline="0" dirty="0" smtClean="0">
              <a:ln/>
              <a:effectLst/>
              <a:latin typeface="Arial" pitchFamily="34" charset="0"/>
              <a:cs typeface="Ali_K_Sharif bold" pitchFamily="2" charset="-78"/>
            </a:rPr>
            <a:t>ثةيماننامةى شيَوازى تةواو</a:t>
          </a:r>
          <a:r>
            <a:rPr kumimoji="0" lang="ar-IQ" sz="2500" b="0" i="0" u="none" strike="noStrike" kern="1200" cap="none" normalizeH="0" baseline="0" dirty="0" smtClean="0">
              <a:ln/>
              <a:effectLst/>
              <a:latin typeface="Arial" pitchFamily="34" charset="0"/>
              <a:cs typeface="Ali-A-Samik" pitchFamily="2" charset="-78"/>
            </a:rPr>
            <a:t>  </a:t>
          </a:r>
          <a:endParaRPr kumimoji="0" lang="fr-FR" sz="2500" b="0" i="0" u="none" strike="noStrike" kern="1200" cap="none" normalizeH="0" baseline="0" dirty="0" smtClean="0">
            <a:ln/>
            <a:effectLst/>
            <a:latin typeface="Arial" pitchFamily="34" charset="0"/>
            <a:cs typeface="Ali-A-Samik" pitchFamily="2" charset="-78"/>
          </a:endParaRPr>
        </a:p>
      </dsp:txBody>
      <dsp:txXfrm>
        <a:off x="4474736" y="1251937"/>
        <a:ext cx="3513493" cy="881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CCB5-F73A-493F-BC31-DFA9F14B0CC5}" type="datetimeFigureOut">
              <a:rPr lang="ar-IQ" smtClean="0"/>
              <a:t>01/04/1444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1ADF-8AC0-4A70-BD43-0DE44F9FA30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09801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CCB5-F73A-493F-BC31-DFA9F14B0CC5}" type="datetimeFigureOut">
              <a:rPr lang="ar-IQ" smtClean="0"/>
              <a:t>01/04/1444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1ADF-8AC0-4A70-BD43-0DE44F9FA30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27727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CCB5-F73A-493F-BC31-DFA9F14B0CC5}" type="datetimeFigureOut">
              <a:rPr lang="ar-IQ" smtClean="0"/>
              <a:t>01/04/1444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1ADF-8AC0-4A70-BD43-0DE44F9FA30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4567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CCB5-F73A-493F-BC31-DFA9F14B0CC5}" type="datetimeFigureOut">
              <a:rPr lang="ar-IQ" smtClean="0"/>
              <a:t>01/04/1444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1ADF-8AC0-4A70-BD43-0DE44F9FA30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8245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CCB5-F73A-493F-BC31-DFA9F14B0CC5}" type="datetimeFigureOut">
              <a:rPr lang="ar-IQ" smtClean="0"/>
              <a:t>01/04/1444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1ADF-8AC0-4A70-BD43-0DE44F9FA30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37620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CCB5-F73A-493F-BC31-DFA9F14B0CC5}" type="datetimeFigureOut">
              <a:rPr lang="ar-IQ" smtClean="0"/>
              <a:t>01/04/1444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1ADF-8AC0-4A70-BD43-0DE44F9FA30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014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CCB5-F73A-493F-BC31-DFA9F14B0CC5}" type="datetimeFigureOut">
              <a:rPr lang="ar-IQ" smtClean="0"/>
              <a:t>01/04/1444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1ADF-8AC0-4A70-BD43-0DE44F9FA30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51515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CCB5-F73A-493F-BC31-DFA9F14B0CC5}" type="datetimeFigureOut">
              <a:rPr lang="ar-IQ" smtClean="0"/>
              <a:t>01/04/1444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1ADF-8AC0-4A70-BD43-0DE44F9FA30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32371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CCB5-F73A-493F-BC31-DFA9F14B0CC5}" type="datetimeFigureOut">
              <a:rPr lang="ar-IQ" smtClean="0"/>
              <a:t>01/04/1444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1ADF-8AC0-4A70-BD43-0DE44F9FA30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10670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CCB5-F73A-493F-BC31-DFA9F14B0CC5}" type="datetimeFigureOut">
              <a:rPr lang="ar-IQ" smtClean="0"/>
              <a:t>01/04/1444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1ADF-8AC0-4A70-BD43-0DE44F9FA30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19140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CCB5-F73A-493F-BC31-DFA9F14B0CC5}" type="datetimeFigureOut">
              <a:rPr lang="ar-IQ" smtClean="0"/>
              <a:t>01/04/1444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1ADF-8AC0-4A70-BD43-0DE44F9FA30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5132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BCCB5-F73A-493F-BC31-DFA9F14B0CC5}" type="datetimeFigureOut">
              <a:rPr lang="ar-IQ" smtClean="0"/>
              <a:t>01/04/1444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B1ADF-8AC0-4A70-BD43-0DE44F9FA30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5999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slideLayout" Target="../slideLayouts/slideLayout1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Layout" Target="../slideLayouts/slideLayout7.xml"/><Relationship Id="rId7" Type="http://schemas.openxmlformats.org/officeDocument/2006/relationships/diagramColors" Target="../diagrams/colors3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>
                <a:cs typeface="Ali_K_Sahifa Bold" pitchFamily="2" charset="-78"/>
              </a:rPr>
              <a:t>ثةيماننامةى نيَو دةولَةتى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>
                <a:cs typeface="Ali_K_Sahifa Bold" pitchFamily="2" charset="-78"/>
              </a:rPr>
              <a:t> ثةيماننامة بيَش ئةوةى بةو ناوة ناو بنيَرى ثيَيان دةووت : ثةيمان – بةلطةنامة – ثرؤتؤكول – سيستةمى سياسى – ماف – دةستوور – ريكةوتنامة – ريَز بةندى نيو دةولةتى .</a:t>
            </a:r>
          </a:p>
          <a:p>
            <a:r>
              <a:rPr lang="ar-IQ" dirty="0" smtClean="0">
                <a:cs typeface="Ali_K_Sahifa Bold" pitchFamily="2" charset="-78"/>
              </a:rPr>
              <a:t>دواتر بةثىَ ى ريَكةوتنامةى ظيةننا سالَى 1969 ناويان ليَنا ثةيماننامة 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661125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>
                <a:cs typeface="Ali_K_Sahifa Bold" pitchFamily="2" charset="-78"/>
              </a:rPr>
              <a:t>ثيَناسةى ثةيماننامةى نيَو دةولَةتى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ar-IQ" dirty="0" smtClean="0">
                <a:cs typeface="Ali_K_Sahifa Bold" pitchFamily="2" charset="-78"/>
              </a:rPr>
              <a:t> دوو ثيَناسةى ثةيماننامة هةية :</a:t>
            </a:r>
          </a:p>
          <a:p>
            <a:r>
              <a:rPr lang="ar-IQ" dirty="0" smtClean="0">
                <a:cs typeface="Ali_K_Sahifa Bold" pitchFamily="2" charset="-78"/>
              </a:rPr>
              <a:t>1- ثيَناسةى فراوان ثةيماننامةى نيَو دةولَةتى : ريَكةوتنامةيَيَكة لةنيَوان دوو كةسايةتى  لة كةسايةتيةكانى ياساى نيَو دةولَةتى دةبةستريَت بة ئامانجى دروست بوونى ئاسةوارى نيَو دةولَةتى.</a:t>
            </a:r>
          </a:p>
          <a:p>
            <a:r>
              <a:rPr lang="ar-IQ" dirty="0" smtClean="0">
                <a:cs typeface="Ali_K_Sahifa Bold" pitchFamily="2" charset="-78"/>
              </a:rPr>
              <a:t>2- ثيَناسةى تةسك ثةيماننامةى نيَو دةولَةتى : بةثىَ ريَكةوتنامةى ظيةننا 1969 لة ماددة دوو هاتووة (( ثةيماننامة ريَكةوتنامةى نيَو دةولَةتى ية لة نيَوان دةولَةتان لة شيَوةى نووسراو بةثىَ سيستةميَكى ياسايى نيَو دةولَةتى ،جا ض لةيةك بةلطةنامة بيَت يان دوو بةلطةنامةى يان زياتر ، بةهةر ناويَك ناونرا بيَت. 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383586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24936" cy="936104"/>
          </a:xfrm>
        </p:spPr>
        <p:txBody>
          <a:bodyPr>
            <a:noAutofit/>
          </a:bodyPr>
          <a:lstStyle/>
          <a:p>
            <a:r>
              <a:rPr lang="ar-IQ" b="1" dirty="0" smtClean="0">
                <a:cs typeface="Ali_K_Sharif bold" pitchFamily="2" charset="-78"/>
              </a:rPr>
              <a:t>جؤرةكانى ثةيماننامةى نيَو دةولَةتى</a:t>
            </a:r>
            <a:endParaRPr lang="ar-IQ" b="1" dirty="0">
              <a:cs typeface="Ali_K_Sharif bold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352928" cy="5256584"/>
          </a:xfrm>
        </p:spPr>
        <p:txBody>
          <a:bodyPr/>
          <a:lstStyle/>
          <a:p>
            <a:endParaRPr lang="ar-IQ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30555133"/>
              </p:ext>
            </p:extLst>
          </p:nvPr>
        </p:nvGraphicFramePr>
        <p:xfrm>
          <a:off x="251520" y="1412776"/>
          <a:ext cx="8610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92349686"/>
              </p:ext>
            </p:extLst>
          </p:nvPr>
        </p:nvGraphicFramePr>
        <p:xfrm>
          <a:off x="323528" y="4365104"/>
          <a:ext cx="8610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2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69"/>
    </mc:Choice>
    <mc:Fallback xmlns="">
      <p:transition spd="slow" advTm="221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404813"/>
            <a:ext cx="8424863" cy="936625"/>
          </a:xfrm>
        </p:spPr>
        <p:txBody>
          <a:bodyPr/>
          <a:lstStyle/>
          <a:p>
            <a:pPr algn="r"/>
            <a:r>
              <a:rPr lang="ar-IQ" b="1" dirty="0" smtClean="0">
                <a:cs typeface="Ali_K_Sharif bold" pitchFamily="2" charset="-78"/>
              </a:rPr>
              <a:t>جؤرةكانى ثةيماننامةى نيَو دةولَةتى</a:t>
            </a:r>
            <a:endParaRPr lang="ar-IQ" dirty="0">
              <a:cs typeface="Ali-A-Samik" pitchFamily="2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44035117"/>
              </p:ext>
            </p:extLst>
          </p:nvPr>
        </p:nvGraphicFramePr>
        <p:xfrm>
          <a:off x="251520" y="1484784"/>
          <a:ext cx="8610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8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43"/>
    </mc:Choice>
    <mc:Fallback xmlns="">
      <p:transition spd="slow" advTm="244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203</Words>
  <Application>Microsoft Office PowerPoint</Application>
  <PresentationFormat>On-screen Show (4:3)</PresentationFormat>
  <Paragraphs>22</Paragraphs>
  <Slides>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ثةيماننامةى نيَو دةولَةتى</vt:lpstr>
      <vt:lpstr>ثيَناسةى ثةيماننامةى نيَو دةولَةتى</vt:lpstr>
      <vt:lpstr>جؤرةكانى ثةيماننامةى نيَو دةولَةتى</vt:lpstr>
      <vt:lpstr>جؤرةكانى ثةيماننامةى نيَو دةولَةتى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7</cp:revision>
  <dcterms:created xsi:type="dcterms:W3CDTF">2022-10-25T18:57:23Z</dcterms:created>
  <dcterms:modified xsi:type="dcterms:W3CDTF">2022-10-26T15:02:29Z</dcterms:modified>
</cp:coreProperties>
</file>