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9888D-7084-4F43-8EE1-548550803359}" type="datetimeFigureOut">
              <a:rPr lang="ar-IQ" smtClean="0"/>
              <a:t>12/03/1444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35F9B-E50D-4AA7-998F-2562E9FE0B6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32595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9888D-7084-4F43-8EE1-548550803359}" type="datetimeFigureOut">
              <a:rPr lang="ar-IQ" smtClean="0"/>
              <a:t>12/03/1444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35F9B-E50D-4AA7-998F-2562E9FE0B6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67841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9888D-7084-4F43-8EE1-548550803359}" type="datetimeFigureOut">
              <a:rPr lang="ar-IQ" smtClean="0"/>
              <a:t>12/03/1444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35F9B-E50D-4AA7-998F-2562E9FE0B6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76894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9888D-7084-4F43-8EE1-548550803359}" type="datetimeFigureOut">
              <a:rPr lang="ar-IQ" smtClean="0"/>
              <a:t>12/03/1444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35F9B-E50D-4AA7-998F-2562E9FE0B6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84980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9888D-7084-4F43-8EE1-548550803359}" type="datetimeFigureOut">
              <a:rPr lang="ar-IQ" smtClean="0"/>
              <a:t>12/03/1444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35F9B-E50D-4AA7-998F-2562E9FE0B6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83171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9888D-7084-4F43-8EE1-548550803359}" type="datetimeFigureOut">
              <a:rPr lang="ar-IQ" smtClean="0"/>
              <a:t>12/03/1444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35F9B-E50D-4AA7-998F-2562E9FE0B6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84417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9888D-7084-4F43-8EE1-548550803359}" type="datetimeFigureOut">
              <a:rPr lang="ar-IQ" smtClean="0"/>
              <a:t>12/03/1444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35F9B-E50D-4AA7-998F-2562E9FE0B6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59417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9888D-7084-4F43-8EE1-548550803359}" type="datetimeFigureOut">
              <a:rPr lang="ar-IQ" smtClean="0"/>
              <a:t>12/03/1444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35F9B-E50D-4AA7-998F-2562E9FE0B6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77582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9888D-7084-4F43-8EE1-548550803359}" type="datetimeFigureOut">
              <a:rPr lang="ar-IQ" smtClean="0"/>
              <a:t>12/03/1444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35F9B-E50D-4AA7-998F-2562E9FE0B6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12063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9888D-7084-4F43-8EE1-548550803359}" type="datetimeFigureOut">
              <a:rPr lang="ar-IQ" smtClean="0"/>
              <a:t>12/03/1444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35F9B-E50D-4AA7-998F-2562E9FE0B6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03453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9888D-7084-4F43-8EE1-548550803359}" type="datetimeFigureOut">
              <a:rPr lang="ar-IQ" smtClean="0"/>
              <a:t>12/03/1444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35F9B-E50D-4AA7-998F-2562E9FE0B6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92707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9888D-7084-4F43-8EE1-548550803359}" type="datetimeFigureOut">
              <a:rPr lang="ar-IQ" smtClean="0"/>
              <a:t>12/03/1444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35F9B-E50D-4AA7-998F-2562E9FE0B6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44600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dirty="0" smtClean="0">
                <a:cs typeface="Ali_K_Sahifa Bold" pitchFamily="2" charset="-78"/>
              </a:rPr>
              <a:t>بنةماى ثابةندبوون بة </a:t>
            </a:r>
            <a:r>
              <a:rPr lang="ar-IQ" dirty="0">
                <a:cs typeface="Ali_K_Sahifa Bold" pitchFamily="2" charset="-78"/>
              </a:rPr>
              <a:t>ياساى نيَو </a:t>
            </a:r>
            <a:r>
              <a:rPr lang="ar-IQ" dirty="0" smtClean="0">
                <a:cs typeface="Ali_K_Sahifa Bold" pitchFamily="2" charset="-78"/>
              </a:rPr>
              <a:t>دةولَةتى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>
                <a:cs typeface="Ali_K_Sahifa Bold" pitchFamily="2" charset="-78"/>
              </a:rPr>
              <a:t> لة كؤمةلَطاى نيَو دةولَةتى بنةماى ثابةند بوون بةياساى نيَو دةولَةتى ناكؤكى لةسةر بوو لة فقهى نيَو دةولَةتى ، لةبةر ئةوة دابةش بوون بؤ ضةند ئاراستةييَك و ضةند تيؤريَك . </a:t>
            </a:r>
            <a:endParaRPr lang="ar-IQ" dirty="0">
              <a:cs typeface="Ali_K_Sahifa 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462724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>
                <a:cs typeface="Ali_K_Sahifa Bold" pitchFamily="2" charset="-78"/>
              </a:rPr>
              <a:t>رِاى يةكلاكةرةوة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IQ" dirty="0" smtClean="0">
                <a:cs typeface="Ali_K_Sahifa Bold" pitchFamily="2" charset="-78"/>
              </a:rPr>
              <a:t> ياساى نيَو دةولَةتى ثةيوةندى بةرِةزامةندى دةولَةت هةية بؤ قبول كردن بة ريَساية و ثابةندبوون بةلاَم هةنديَك ريَساى ئامرة هةن ملزمة واتة دةبيَت ثىَ ى ثابةند بيَت ، وةكو :</a:t>
            </a:r>
          </a:p>
          <a:p>
            <a:r>
              <a:rPr lang="ar-IQ" dirty="0" smtClean="0">
                <a:cs typeface="Ali_K_Sahifa Bold" pitchFamily="2" charset="-78"/>
              </a:rPr>
              <a:t>1- قةدةغةكردنة بةكارهيَنانى هيَز</a:t>
            </a:r>
          </a:p>
          <a:p>
            <a:r>
              <a:rPr lang="ar-IQ" dirty="0" smtClean="0">
                <a:cs typeface="Ali_K_Sahifa Bold" pitchFamily="2" charset="-78"/>
              </a:rPr>
              <a:t>2- دةست تيَوةرنةدان لة كاروبارى ناوخؤى دةولَةت</a:t>
            </a:r>
          </a:p>
          <a:p>
            <a:r>
              <a:rPr lang="ar-IQ" dirty="0" smtClean="0">
                <a:cs typeface="Ali_K_Sahifa Bold" pitchFamily="2" charset="-78"/>
              </a:rPr>
              <a:t>2- ثرةنسيثى ريَزطرتن لة دراوسىَ.</a:t>
            </a:r>
          </a:p>
          <a:p>
            <a:r>
              <a:rPr lang="ar-IQ" dirty="0" smtClean="0">
                <a:cs typeface="Ali_K_Sahifa Bold" pitchFamily="2" charset="-78"/>
              </a:rPr>
              <a:t>4- مافى بةرطرى كردن </a:t>
            </a:r>
          </a:p>
          <a:p>
            <a:r>
              <a:rPr lang="ar-IQ" dirty="0" smtClean="0">
                <a:cs typeface="Ali_K_Sahifa Bold" pitchFamily="2" charset="-78"/>
              </a:rPr>
              <a:t>5-  مافى ضارةى خؤنووسين</a:t>
            </a:r>
          </a:p>
          <a:p>
            <a:r>
              <a:rPr lang="ar-IQ" dirty="0" smtClean="0">
                <a:cs typeface="Ali_K_Sahifa Bold" pitchFamily="2" charset="-78"/>
              </a:rPr>
              <a:t>6- ريَزطرتن لة مافى مرؤظـــــ</a:t>
            </a:r>
          </a:p>
          <a:p>
            <a:r>
              <a:rPr lang="ar-IQ" dirty="0" smtClean="0">
                <a:cs typeface="Ali_K_Sahifa Bold" pitchFamily="2" charset="-78"/>
              </a:rPr>
              <a:t>7- داب و نةريتى شةرِ ئةوةى بووينة ثرةنسيثى نيَو دةولَةتى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543839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>
                <a:cs typeface="Ali_K_Sahifa Bold" pitchFamily="2" charset="-78"/>
              </a:rPr>
              <a:t>1- تيؤرى </a:t>
            </a:r>
            <a:r>
              <a:rPr lang="ar-IQ" dirty="0" smtClean="0">
                <a:cs typeface="Ali_K_Sahifa Bold" pitchFamily="2" charset="-78"/>
              </a:rPr>
              <a:t>ئيرادة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>
                <a:cs typeface="Ali_K_Sahifa Bold" pitchFamily="2" charset="-78"/>
              </a:rPr>
              <a:t> </a:t>
            </a:r>
            <a:r>
              <a:rPr lang="ar-IQ" dirty="0" smtClean="0">
                <a:cs typeface="Ali_K_Sahifa Bold" pitchFamily="2" charset="-78"/>
              </a:rPr>
              <a:t> زانيانى ئةم تيؤرة ثيَان واية ئيرادةى دةولَةت بنةماى ثابةندبوونة بةريَساى ياساى نيَو دةولَةتى ، بةلاَم جياوازييان هةية لة سروشتى ثابةندبوون بةو ئيرادةية دابةش بوون بؤ دوو تيؤر :</a:t>
            </a:r>
          </a:p>
          <a:p>
            <a:pPr marL="0" indent="0">
              <a:buNone/>
            </a:pPr>
            <a:r>
              <a:rPr lang="ar-IQ" dirty="0" smtClean="0">
                <a:cs typeface="Ali_K_Sahifa Bold" pitchFamily="2" charset="-78"/>
              </a:rPr>
              <a:t>1- تيؤرى ديارى كردنى كةسايةتى : زاناى ئةم تيؤرة يلينك ثىَ واية ( ئيرادةى تاك لايةنةى دةولةت بنةماى قبول كردنى ياساى نيَو دةولَةتى ية ، وة نابيَت هيض دةسةلاَتيَك خؤى بسثيَنيت لةسةر دةولةت بةبى رةزامةندى دةولَةتةكة ) .   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380287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>
                <a:cs typeface="Ali_K_Sahifa Bold" pitchFamily="2" charset="-78"/>
              </a:rPr>
              <a:t>1- تيؤرى </a:t>
            </a:r>
            <a:r>
              <a:rPr lang="ar-IQ" dirty="0" smtClean="0">
                <a:cs typeface="Ali_K_Sahifa Bold" pitchFamily="2" charset="-78"/>
              </a:rPr>
              <a:t>ئيرادة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>
                <a:cs typeface="Ali_K_Sahifa Bold" pitchFamily="2" charset="-78"/>
              </a:rPr>
              <a:t>2- تيؤرى ئيرادةى هاوبةش: زاناى ئةم تيؤرة تربيل </a:t>
            </a:r>
          </a:p>
          <a:p>
            <a:r>
              <a:rPr lang="ar-IQ" dirty="0" smtClean="0">
                <a:cs typeface="Ali_K_Sahifa Bold" pitchFamily="2" charset="-78"/>
              </a:rPr>
              <a:t>( ئيرادةى هاوبةشى دةولَةتان ريَساى نيَو دةولَةتى دروست دةكات وة هةروةها بنةماى ثابةندبوونة بةم ياساية ، وة هةروةها لة ئيرادةى هاوبةشى دةولَةتان ثابةندى دروست دةكات بؤ هةموو دةولةتةكان .)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549956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>
                <a:cs typeface="Ali_K_Sahifa Bold" pitchFamily="2" charset="-78"/>
              </a:rPr>
              <a:t>1- تيؤرى </a:t>
            </a:r>
            <a:r>
              <a:rPr lang="ar-IQ" dirty="0" smtClean="0">
                <a:cs typeface="Ali_K_Sahifa Bold" pitchFamily="2" charset="-78"/>
              </a:rPr>
              <a:t>ئيرادة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IQ" dirty="0" smtClean="0">
                <a:cs typeface="Ali_K_Sahifa Bold" pitchFamily="2" charset="-78"/>
              </a:rPr>
              <a:t>ئةو رةخنانةى ئاراستةى ئةم تيؤرة كراون:</a:t>
            </a:r>
          </a:p>
          <a:p>
            <a:r>
              <a:rPr lang="ar-IQ" dirty="0" smtClean="0">
                <a:cs typeface="Ali_K_Sahifa Bold" pitchFamily="2" charset="-78"/>
              </a:rPr>
              <a:t>1- هةر دةولةتيَك بةثىَ ئةم تيؤرة دةتوانيَت ثابةند نةبيَت بةريَساى نيَو دةولةتى .</a:t>
            </a:r>
          </a:p>
          <a:p>
            <a:r>
              <a:rPr lang="ar-IQ" dirty="0" smtClean="0">
                <a:cs typeface="Ali_K_Sahifa Bold" pitchFamily="2" charset="-78"/>
              </a:rPr>
              <a:t>2- ئةم تيؤرة ئيرادةى دةولَةت بةرزتر دادةنىَ لة ياساى نيَو دةولةتى.</a:t>
            </a:r>
          </a:p>
          <a:p>
            <a:r>
              <a:rPr lang="ar-IQ" dirty="0" smtClean="0">
                <a:cs typeface="Ali_K_Sahifa Bold" pitchFamily="2" charset="-78"/>
              </a:rPr>
              <a:t>3- ئةطةر ئيرادةى هاوبةش بنةماكةى بيَت بؤضى دةولةت كة خؤى بةذدارة لةو ئيرادةية ثابةند نابيَت.</a:t>
            </a:r>
          </a:p>
          <a:p>
            <a:r>
              <a:rPr lang="ar-IQ" smtClean="0">
                <a:cs typeface="Ali_K_Sahifa Bold" pitchFamily="2" charset="-78"/>
              </a:rPr>
              <a:t>4- ياساى نيَو دةولةتى ناتوانيَت سزاو بةرثرسياريةتى نيَو دةولةتى بسةثيَنيَت .   </a:t>
            </a:r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39279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dirty="0" smtClean="0">
                <a:cs typeface="Ali_K_Sahifa Bold" pitchFamily="2" charset="-78"/>
              </a:rPr>
              <a:t>2- تيؤرى بابةتى ( </a:t>
            </a:r>
            <a:r>
              <a:rPr lang="ar-IQ" dirty="0" smtClean="0">
                <a:cs typeface="Ali-A-Sahifa Bold" pitchFamily="2" charset="-78"/>
              </a:rPr>
              <a:t>موضوعي)</a:t>
            </a:r>
            <a:endParaRPr lang="ar-IQ" dirty="0">
              <a:cs typeface="Ali-A-Sahifa Bol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smtClean="0">
                <a:cs typeface="Ali_K_Sahifa Bold" pitchFamily="2" charset="-78"/>
              </a:rPr>
              <a:t>بة ثيَ ئةم تيؤرة ئيرادةى دةولَةت بنةماى ثابةندبوونى ياساى نيَو دةولَةتى نى ية ، بةلَكو هةنديَك هؤكارى دةرةكى لة دةرةوةى  ئيرادة ، دابةش بووينة بؤ دوو تيؤر:</a:t>
            </a:r>
          </a:p>
          <a:p>
            <a:r>
              <a:rPr lang="ar-IQ" dirty="0" smtClean="0">
                <a:cs typeface="Ali_K_Sahifa Bold" pitchFamily="2" charset="-78"/>
              </a:rPr>
              <a:t>1- تيؤرى سادةى ياسا ( قوتابخانةى نةمساوى زانايان فردرؤس وكلسن ) : تيؤرى ريَزبةندى ريَساى ياسايى وة ريَساى نزمتر ثابةندى ريَساى بةرزتر هةتا دةطاتة ياساى نيَو دةولَةتى  بنةماى ( ثابةندبوون بة ثةيماننامة وة ريَزطرتن لة لة ريَكةوتنامة ) .</a:t>
            </a:r>
            <a:r>
              <a:rPr lang="ar-IQ" dirty="0" smtClean="0">
                <a:cs typeface="Ali_K_Sahifa Bold" pitchFamily="2" charset="-78"/>
              </a:rPr>
              <a:t>   </a:t>
            </a:r>
            <a:r>
              <a:rPr lang="ar-IQ" dirty="0" smtClean="0">
                <a:cs typeface="Ali_K_Sahifa Bold" pitchFamily="2" charset="-78"/>
              </a:rPr>
              <a:t>. </a:t>
            </a:r>
            <a:endParaRPr lang="ar-IQ" dirty="0">
              <a:cs typeface="Ali_K_Sahifa 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69329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>
                <a:cs typeface="Ali_K_Sahifa Bold" pitchFamily="2" charset="-78"/>
              </a:rPr>
              <a:t>2- تيؤرى </a:t>
            </a:r>
            <a:r>
              <a:rPr lang="ar-IQ" dirty="0">
                <a:cs typeface="Ali_K_Sahifa Bold" pitchFamily="2" charset="-78"/>
              </a:rPr>
              <a:t>بابةتى ( </a:t>
            </a:r>
            <a:r>
              <a:rPr lang="ar-IQ" dirty="0">
                <a:cs typeface="Ali-A-Sahifa Bold" pitchFamily="2" charset="-78"/>
              </a:rPr>
              <a:t>موضوعي)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>
                <a:cs typeface="Ali_K_Sahifa Bold" pitchFamily="2" charset="-78"/>
              </a:rPr>
              <a:t>2- </a:t>
            </a:r>
            <a:r>
              <a:rPr lang="ar-IQ" dirty="0">
                <a:cs typeface="Ali_K_Sahifa Bold" pitchFamily="2" charset="-78"/>
              </a:rPr>
              <a:t>تيؤرى </a:t>
            </a:r>
            <a:r>
              <a:rPr lang="ar-IQ" dirty="0" smtClean="0">
                <a:cs typeface="Ali_K_Sahifa Bold" pitchFamily="2" charset="-78"/>
              </a:rPr>
              <a:t>يةكطرتنى كؤمةلاَيةتى: زانايان دوطى و جؤرج سل وبوليَتس : </a:t>
            </a:r>
            <a:r>
              <a:rPr lang="ar-IQ" dirty="0">
                <a:cs typeface="Ali_K_Sahifa Bold" pitchFamily="2" charset="-78"/>
              </a:rPr>
              <a:t>يةكطرتنى </a:t>
            </a:r>
            <a:r>
              <a:rPr lang="ar-IQ" dirty="0" smtClean="0">
                <a:cs typeface="Ali_K_Sahifa Bold" pitchFamily="2" charset="-78"/>
              </a:rPr>
              <a:t>كؤمةلاَيةتى بنةماى دةركةوتنى ئةم ياساية ية ، لةبةر ئةوةى ئةم ياساية وة هيَزى ثابةندبوونى لة هةستى تاكةكةس بة بوونى </a:t>
            </a:r>
            <a:r>
              <a:rPr lang="ar-IQ" dirty="0">
                <a:cs typeface="Ali_K_Sahifa Bold" pitchFamily="2" charset="-78"/>
              </a:rPr>
              <a:t>يةكطرتنى </a:t>
            </a:r>
            <a:r>
              <a:rPr lang="ar-IQ" dirty="0" smtClean="0">
                <a:cs typeface="Ali_K_Sahifa Bold" pitchFamily="2" charset="-78"/>
              </a:rPr>
              <a:t>كؤمةلاَيةتى ية وة ثابةندبوون بةياساو بؤ ثاريَزطارى كردنى كؤمةلَطاية.</a:t>
            </a:r>
          </a:p>
          <a:p>
            <a:r>
              <a:rPr lang="ar-IQ" dirty="0" smtClean="0">
                <a:cs typeface="Ali_K_Sahifa Bold" pitchFamily="2" charset="-78"/>
              </a:rPr>
              <a:t>ئةو رةخنانةى ئاراستةى ئةم تيؤرة كران :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404205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>
                <a:cs typeface="Ali_K_Sahifa Bold" pitchFamily="2" charset="-78"/>
              </a:rPr>
              <a:t>2- تيؤرى </a:t>
            </a:r>
            <a:r>
              <a:rPr lang="ar-IQ" dirty="0">
                <a:cs typeface="Ali_K_Sahifa Bold" pitchFamily="2" charset="-78"/>
              </a:rPr>
              <a:t>بابةتى ( </a:t>
            </a:r>
            <a:r>
              <a:rPr lang="ar-IQ" dirty="0">
                <a:cs typeface="Ali-A-Sahifa Bold" pitchFamily="2" charset="-78"/>
              </a:rPr>
              <a:t>موضوعي)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>
                <a:cs typeface="Ali_K_Sahifa Bold" pitchFamily="2" charset="-78"/>
              </a:rPr>
              <a:t>1- ديارى نةكرد كة بنةماى ثابةندبوون بة ياساى نيَو دةولَةتى ضى ية ؟</a:t>
            </a:r>
          </a:p>
          <a:p>
            <a:r>
              <a:rPr lang="ar-IQ" dirty="0" smtClean="0">
                <a:cs typeface="Ali_K_Sahifa Bold" pitchFamily="2" charset="-78"/>
              </a:rPr>
              <a:t>2- بيرؤكةكانى رِوون و ئاشكرا نين 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534291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>
                <a:cs typeface="Ali_K_Sahifa Bold" pitchFamily="2" charset="-78"/>
              </a:rPr>
              <a:t>3- تيؤرى ثيَكةوة ذيانى ئاشتيانة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IQ" dirty="0" smtClean="0">
                <a:cs typeface="Ali_K_Sahifa Bold" pitchFamily="2" charset="-78"/>
              </a:rPr>
              <a:t>زانايانى سؤظيةت ( تونكين دةليَن بنةماى ثابةندبوون بةياساى نيَو دةولَةتى طشتى دةطةريَتةوة بؤ تيؤرى ثيَكةوة ذيانى ئاشتيانة لة نيَوان دوو سيستةم سةرمايةدارى و ئيشتراكى بة ئامانجى ثاريَزطارى كردنى بةرذةوةندى ئابوورى هاوبةش لة نيَوانيان لةطةلَ ضةند بةرذةوةندى تر وةكو كلتوورى و ئاشتى و ئاسايشى نيَو دةولَةتى.</a:t>
            </a:r>
          </a:p>
          <a:p>
            <a:r>
              <a:rPr lang="ar-IQ" dirty="0" smtClean="0">
                <a:cs typeface="Ali_K_Sahifa Bold" pitchFamily="2" charset="-78"/>
              </a:rPr>
              <a:t>ئةم تيؤرة ريَساى ياسايى دةبةستىَ بة سيستةمى ئابوورى و كؤمةلاَيةتى كؤمةلَطا وة ياسا دةربرينى ئيرادةى دةسةلاَتة لة بةرطرى كردن لة بةرذةوةندييةكان 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06791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>
                <a:cs typeface="Ali_K_Sahifa Bold" pitchFamily="2" charset="-78"/>
              </a:rPr>
              <a:t>3- تيؤرى </a:t>
            </a:r>
            <a:r>
              <a:rPr lang="ar-IQ" dirty="0">
                <a:cs typeface="Ali_K_Sahifa Bold" pitchFamily="2" charset="-78"/>
              </a:rPr>
              <a:t>ثيَكةوة ذيانى ئاشتيانة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>
                <a:cs typeface="Ali_K_Sahifa Bold" pitchFamily="2" charset="-78"/>
              </a:rPr>
              <a:t>ئةو رةخنانة لةم تيؤرة طيراون:</a:t>
            </a:r>
          </a:p>
          <a:p>
            <a:r>
              <a:rPr lang="ar-IQ" dirty="0" smtClean="0">
                <a:cs typeface="Ali_K_Sahifa Bold" pitchFamily="2" charset="-78"/>
              </a:rPr>
              <a:t>نةى توانى بنةماى راستى ثابةندبوون بةياساى نيَو دةولَةتى طشتى ديارى بكات ضونكة طرنطى بة هؤكارةكانى ئابوورى و كؤمةلاَيةتى دا ، وة هؤكارةكانى سياسى لة ثةيوةندى نيَو دةولَةتى ثش طويَخست .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9845061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552</Words>
  <Application>Microsoft Office PowerPoint</Application>
  <PresentationFormat>On-screen Show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بنةماى ثابةندبوون بة ياساى نيَو دةولَةتى</vt:lpstr>
      <vt:lpstr>1- تيؤرى ئيرادة</vt:lpstr>
      <vt:lpstr>1- تيؤرى ئيرادة</vt:lpstr>
      <vt:lpstr>1- تيؤرى ئيرادة</vt:lpstr>
      <vt:lpstr>2- تيؤرى بابةتى ( موضوعي)</vt:lpstr>
      <vt:lpstr>2- تيؤرى بابةتى ( موضوعي)</vt:lpstr>
      <vt:lpstr>2- تيؤرى بابةتى ( موضوعي)</vt:lpstr>
      <vt:lpstr>3- تيؤرى ثيَكةوة ذيانى ئاشتيانة</vt:lpstr>
      <vt:lpstr>3- تيؤرى ثيَكةوة ذيانى ئاشتيانة</vt:lpstr>
      <vt:lpstr>رِاى يةكلاكةرةوة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16</cp:revision>
  <dcterms:created xsi:type="dcterms:W3CDTF">2022-10-07T03:47:31Z</dcterms:created>
  <dcterms:modified xsi:type="dcterms:W3CDTF">2022-10-07T14:15:39Z</dcterms:modified>
</cp:coreProperties>
</file>