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04DB-6C39-443D-94D0-D2BFED6CC607}" type="datetimeFigureOut">
              <a:rPr lang="ar-IQ" smtClean="0"/>
              <a:t>17/09/1444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5A2D4-1A44-44C4-8B92-CFD21CC118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71056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04DB-6C39-443D-94D0-D2BFED6CC607}" type="datetimeFigureOut">
              <a:rPr lang="ar-IQ" smtClean="0"/>
              <a:t>17/09/1444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5A2D4-1A44-44C4-8B92-CFD21CC118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02467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04DB-6C39-443D-94D0-D2BFED6CC607}" type="datetimeFigureOut">
              <a:rPr lang="ar-IQ" smtClean="0"/>
              <a:t>17/09/1444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5A2D4-1A44-44C4-8B92-CFD21CC118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20699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04DB-6C39-443D-94D0-D2BFED6CC607}" type="datetimeFigureOut">
              <a:rPr lang="ar-IQ" smtClean="0"/>
              <a:t>17/09/1444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5A2D4-1A44-44C4-8B92-CFD21CC118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64696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04DB-6C39-443D-94D0-D2BFED6CC607}" type="datetimeFigureOut">
              <a:rPr lang="ar-IQ" smtClean="0"/>
              <a:t>17/09/1444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5A2D4-1A44-44C4-8B92-CFD21CC118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84278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04DB-6C39-443D-94D0-D2BFED6CC607}" type="datetimeFigureOut">
              <a:rPr lang="ar-IQ" smtClean="0"/>
              <a:t>17/09/1444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5A2D4-1A44-44C4-8B92-CFD21CC118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17661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04DB-6C39-443D-94D0-D2BFED6CC607}" type="datetimeFigureOut">
              <a:rPr lang="ar-IQ" smtClean="0"/>
              <a:t>17/09/1444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5A2D4-1A44-44C4-8B92-CFD21CC118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51396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04DB-6C39-443D-94D0-D2BFED6CC607}" type="datetimeFigureOut">
              <a:rPr lang="ar-IQ" smtClean="0"/>
              <a:t>17/09/1444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5A2D4-1A44-44C4-8B92-CFD21CC118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47798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04DB-6C39-443D-94D0-D2BFED6CC607}" type="datetimeFigureOut">
              <a:rPr lang="ar-IQ" smtClean="0"/>
              <a:t>17/09/1444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5A2D4-1A44-44C4-8B92-CFD21CC118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19951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04DB-6C39-443D-94D0-D2BFED6CC607}" type="datetimeFigureOut">
              <a:rPr lang="ar-IQ" smtClean="0"/>
              <a:t>17/09/1444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5A2D4-1A44-44C4-8B92-CFD21CC118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59617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04DB-6C39-443D-94D0-D2BFED6CC607}" type="datetimeFigureOut">
              <a:rPr lang="ar-IQ" smtClean="0"/>
              <a:t>17/09/1444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5A2D4-1A44-44C4-8B92-CFD21CC118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57060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404DB-6C39-443D-94D0-D2BFED6CC607}" type="datetimeFigureOut">
              <a:rPr lang="ar-IQ" smtClean="0"/>
              <a:t>17/09/1444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5A2D4-1A44-44C4-8B92-CFD21CC118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25057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u-Arab-IQ" sz="4000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پیناسەی بەرپرسیاریەتی </a:t>
            </a:r>
            <a:r>
              <a:rPr lang="ku-Arab-IQ" sz="4000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نیو دەولەتیەکان</a:t>
            </a:r>
            <a:endParaRPr lang="ar-IQ" sz="4000" dirty="0">
              <a:latin typeface="K24 Kurdish Bold Bold" panose="00000800000000000000" pitchFamily="2" charset="-78"/>
              <a:cs typeface="K24 Kurdish Bold Bold" panose="000008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IQ" dirty="0">
                <a:cs typeface="Ali_K_Sahifa Bold" pitchFamily="2" charset="-78"/>
              </a:rPr>
              <a:t> </a:t>
            </a:r>
            <a:r>
              <a:rPr lang="ar-IQ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 </a:t>
            </a:r>
            <a:r>
              <a:rPr lang="ku-Arab-IQ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بەرپرسیاریەتی نیو دەولەتی سیستەمی یاسای نیو دەولەتیە بەپی ئەو سیستەمە مەرجە کەسی یاسای نیو دەولەتی گشتی کاتیک کاریکی نارەوا ئەنجام دەدات کە زیان بەکەسیکی نیو دەولەتی دەگەینی ، لیرەدا مەرجە قەرەبووی ئەو لایەنە بکات کەزیانی پیگەیشتووە.</a:t>
            </a:r>
          </a:p>
          <a:p>
            <a:pPr marL="0" indent="0">
              <a:buNone/>
            </a:pPr>
            <a:r>
              <a:rPr lang="ku-Arab-IQ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ئەم سیستەمە هەموو کەسایەتیەکانی یاسای نیو دەولەتی دەگریتەوە</a:t>
            </a:r>
          </a:p>
          <a:p>
            <a:pPr marL="0" indent="0">
              <a:buNone/>
            </a:pPr>
            <a:endParaRPr lang="ku-Arab-IQ" dirty="0" smtClean="0">
              <a:latin typeface="K24 Kurdish Light Light" panose="00000400000000000000" pitchFamily="2" charset="-78"/>
              <a:cs typeface="K24 Kurdish Light Light" panose="00000400000000000000" pitchFamily="2" charset="-78"/>
            </a:endParaRPr>
          </a:p>
          <a:p>
            <a:pPr marL="0" indent="0">
              <a:buNone/>
            </a:pPr>
            <a:endParaRPr lang="ar-IQ" dirty="0">
              <a:latin typeface="K24 Kurdish Light Light" panose="00000400000000000000" pitchFamily="2" charset="-78"/>
              <a:cs typeface="K24 Kurdish Light Light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4463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u-Arab-IQ" dirty="0" smtClean="0"/>
              <a:t>پاریزگاری دیپلۆماسی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واتە دەولەت هەلدەستی بە پاریزگاری کردنی هاوولاتیانی لە دەولەتانی تر کاتیک زیانیان پی دەگا. </a:t>
            </a:r>
          </a:p>
          <a:p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ئەویش بە سی مەرج؛</a:t>
            </a:r>
          </a:p>
          <a:p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١- رەگەزنامە</a:t>
            </a:r>
          </a:p>
          <a:p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٢- هەموو ریگاکانی دادوەری ناوخۆ تەواو کردبی.</a:t>
            </a:r>
          </a:p>
          <a:p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٣- دەست پاکی</a:t>
            </a:r>
            <a:endParaRPr lang="en-US" dirty="0">
              <a:latin typeface="K24 Kurdish Bold Bold" panose="00000800000000000000" pitchFamily="2" charset="-78"/>
              <a:cs typeface="K24 Kurdish Bold Bold" panose="000008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740699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u-Arab-IQ" dirty="0"/>
              <a:t>بەرپرسیاریەتی </a:t>
            </a:r>
            <a:r>
              <a:rPr lang="ku-Arab-IQ" dirty="0" smtClean="0"/>
              <a:t>تاوانی نیو </a:t>
            </a:r>
            <a:r>
              <a:rPr lang="ku-Arab-IQ" dirty="0"/>
              <a:t>دەولەتی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تاوانی نیو دەولەتی واتە سەرپیچی کردن لە مافی مرۆڤ وە یاسای نیو دەولەتی پاریزگاری لەو مافانە دەکا وە سزای یاسایی بەسەریان دەسەپینیت .</a:t>
            </a:r>
          </a:p>
          <a:p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ئەمەش دوو ئامانجی هەیە؛</a:t>
            </a:r>
          </a:p>
          <a:p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١- سەپاندنی سزا لەسەر سەرپیچی کەران.</a:t>
            </a:r>
          </a:p>
          <a:p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٢- سنووردانان بۆ ئەو جۆرە تاوانانە، بەئامانجی بەدیهینانی دادپەروەری تاوانی نیو دەولەتی.</a:t>
            </a:r>
            <a:endParaRPr lang="en-US" dirty="0">
              <a:latin typeface="K24 Kurdish Bold Bold" panose="00000800000000000000" pitchFamily="2" charset="-78"/>
              <a:cs typeface="K24 Kurdish Bold Bold" panose="000008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07440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u-Arab-IQ" dirty="0" smtClean="0"/>
              <a:t>ئاستەنگەکانی بەرپرسیاریەتی </a:t>
            </a:r>
            <a:r>
              <a:rPr lang="ku-Arab-IQ" dirty="0"/>
              <a:t>نیو دەولەتی شارستانی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u-Arab-IQ" dirty="0" smtClean="0"/>
              <a:t>ئەویش دوو </a:t>
            </a:r>
            <a:r>
              <a:rPr lang="ku-Arab-IQ" dirty="0" smtClean="0"/>
              <a:t>ئاستەنگە ؛</a:t>
            </a:r>
            <a:endParaRPr lang="ku-Arab-IQ" dirty="0" smtClean="0"/>
          </a:p>
          <a:p>
            <a:r>
              <a:rPr lang="ku-Arab-IQ" dirty="0" smtClean="0"/>
              <a:t>١- </a:t>
            </a:r>
            <a:r>
              <a:rPr lang="ku-Arab-IQ" dirty="0" smtClean="0"/>
              <a:t>مافی بەرگری کردن</a:t>
            </a:r>
            <a:endParaRPr lang="ku-Arab-IQ" dirty="0" smtClean="0"/>
          </a:p>
          <a:p>
            <a:r>
              <a:rPr lang="ku-Arab-IQ" dirty="0" smtClean="0"/>
              <a:t>٢- </a:t>
            </a:r>
            <a:r>
              <a:rPr lang="ku-Arab-IQ" dirty="0" smtClean="0"/>
              <a:t>لە باری زەروورەت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7530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u-Arab-IQ" dirty="0" smtClean="0"/>
              <a:t>ئاستنەگەکانی بەرپرسیاریەتی تاوانی نیو دەولەتی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u-Arab-IQ" dirty="0" smtClean="0"/>
              <a:t>چەند ئاستەنگیکە ؛</a:t>
            </a:r>
          </a:p>
          <a:p>
            <a:r>
              <a:rPr lang="ku-Arab-IQ" dirty="0" smtClean="0"/>
              <a:t>١- لە دەست دانی بیرو هۆش</a:t>
            </a:r>
          </a:p>
          <a:p>
            <a:r>
              <a:rPr lang="ku-Arab-IQ" dirty="0"/>
              <a:t>٢- لە دەست دانی </a:t>
            </a:r>
            <a:r>
              <a:rPr lang="ku-Arab-IQ" dirty="0" smtClean="0"/>
              <a:t>ئیرادە</a:t>
            </a:r>
          </a:p>
          <a:p>
            <a:r>
              <a:rPr lang="ku-Arab-IQ" dirty="0" smtClean="0"/>
              <a:t>٣- باری بەرگری کردن</a:t>
            </a:r>
          </a:p>
          <a:p>
            <a:r>
              <a:rPr lang="ku-Arab-IQ" dirty="0" smtClean="0"/>
              <a:t>٤- هەلە لە رووداو یان یاسا </a:t>
            </a:r>
          </a:p>
          <a:p>
            <a:r>
              <a:rPr lang="ku-Arab-IQ" dirty="0" smtClean="0"/>
              <a:t>٥-  جی بەجی کردنی فەرمانی سەرۆک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54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97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پیش کەوتنی </a:t>
            </a:r>
            <a:r>
              <a:rPr lang="ku-Arab-IQ" dirty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بەرپرسیاریەتی نیو دەولەتیەکان</a:t>
            </a:r>
            <a:endParaRPr lang="ar-IQ" dirty="0">
              <a:latin typeface="K24 Kurdish Light Light" panose="00000400000000000000" pitchFamily="2" charset="-78"/>
              <a:cs typeface="K24 Kurdish Light Light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0535"/>
            <a:ext cx="8229600" cy="4525963"/>
          </a:xfrm>
        </p:spPr>
        <p:txBody>
          <a:bodyPr>
            <a:normAutofit/>
          </a:bodyPr>
          <a:lstStyle/>
          <a:p>
            <a:r>
              <a:rPr lang="ku-Arab-IQ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یرۆکەی بەرپرسیاریەتی نیو دەولەتی دوای جەنگی جیهانی یەکەم لە سالی ١٩١٤- ١٩١٨ ، دەرکەوت.</a:t>
            </a:r>
          </a:p>
          <a:p>
            <a:r>
              <a:rPr lang="ku-Arab-IQ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بەپی بریاری نەتەوە یەکگرتووەکان ژمارە ١٧٩٩ )٨( لە ٧  دیسمبەری سالی ١٩٥٣ تیدا هاتووە ) بۆ جیگیر بوون و پیش کەوتنی پەیوەندی ئاشتی نیوان دەولەتان گرنگە ریسای یاسای تایبەت بە سیستەمی نیو دەولەتی دابرژیت.</a:t>
            </a:r>
            <a:endParaRPr lang="ku-Arab-IQ" dirty="0" smtClean="0">
              <a:latin typeface="K24 Kurdish Light Light" panose="00000400000000000000" pitchFamily="2" charset="-78"/>
              <a:cs typeface="K24 Kurdish Light Light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8735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3824"/>
            <a:ext cx="8229600" cy="944628"/>
          </a:xfrm>
        </p:spPr>
        <p:txBody>
          <a:bodyPr>
            <a:normAutofit fontScale="90000"/>
          </a:bodyPr>
          <a:lstStyle/>
          <a:p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مەرجەکانی </a:t>
            </a:r>
            <a:r>
              <a:rPr lang="ku-Arab-IQ" dirty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بەرپرسیاریەتی نیو دەولەتیەکان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سی </a:t>
            </a:r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مەرجی هەیە ؛</a:t>
            </a:r>
          </a:p>
          <a:p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١- بوونی کاریکی نارەوا</a:t>
            </a:r>
          </a:p>
          <a:p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٢- کەسیکی نیو دەولەتی کارە نارەوایەکەی ئەنجام دابیت .</a:t>
            </a:r>
          </a:p>
          <a:p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٣- زیان بەلایەنیک بگەینیت .</a:t>
            </a:r>
            <a:endParaRPr lang="ku-Arab-IQ" dirty="0" smtClean="0">
              <a:latin typeface="K24 Kurdish Bold Bold" panose="00000800000000000000" pitchFamily="2" charset="-78"/>
              <a:cs typeface="K24 Kurdish Bold Bold" panose="000008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129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u-Arab-IQ" dirty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مەرجەکانی بەرپرسیاریەتی نیو دەولەتیەکان</a:t>
            </a:r>
            <a:endParaRPr lang="ar-IQ" dirty="0">
              <a:latin typeface="K24 Kurdish Light Light" panose="00000400000000000000" pitchFamily="2" charset="-78"/>
              <a:cs typeface="K24 Kurdish Light Light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ku-Arab-IQ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١- بوونی کاریکی نارەوا</a:t>
            </a:r>
          </a:p>
          <a:p>
            <a:pPr marL="0" indent="0">
              <a:buNone/>
            </a:pPr>
            <a:r>
              <a:rPr lang="ku-Arab-IQ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واتە هەلس و کەوتیکە سەرپیچی لە ئەرکەکانی یاسای نیو دەولەتیە ، مانای دەرچونە لەبنەمای ریسای یاسای نیو دەولەتی ، ئەویش بەدوو شیوازە؛</a:t>
            </a:r>
          </a:p>
          <a:p>
            <a:pPr marL="0" indent="0">
              <a:buNone/>
            </a:pPr>
            <a:r>
              <a:rPr lang="ku-Arab-IQ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١- هەلس وکەوتی ئیجابی ؛ وات کاتیک کاریکی نارەوا دەکا بەپی یاسای نیو دەلەتی .</a:t>
            </a:r>
          </a:p>
          <a:p>
            <a:pPr marL="0" indent="0">
              <a:buNone/>
            </a:pPr>
            <a:r>
              <a:rPr lang="ku-Arab-IQ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٢- هەلس وکەوتی سلبی ؛ کاتیک دەولەت پابەند نابیت بە ئەرکی خۆی بەپی یاسای نیو دەولەتیە.</a:t>
            </a:r>
            <a:endParaRPr lang="en-US" dirty="0" smtClean="0">
              <a:latin typeface="K24 Kurdish Light Light" panose="00000400000000000000" pitchFamily="2" charset="-78"/>
              <a:cs typeface="K24 Kurdish Light Light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28240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مەرجەکانی </a:t>
            </a:r>
            <a:r>
              <a:rPr lang="ku-Arab-IQ" dirty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بەرپرسیاریەتی نیو دەولەتیەکان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٢-  کەسیکی نیو دەولەتی کارەکەی ئەنجام دابی </a:t>
            </a:r>
          </a:p>
          <a:p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کەسانی نیو دەولەتی ) دەولەت – ریکخراوی نیو دەولەتی – تاکەکەس- (  </a:t>
            </a:r>
          </a:p>
          <a:p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دەولەت بەرپرسیارە لە هەر سەرپیچیەک لەریسای نیو دەولەتی کە هەر ییک لەدەسەلاتەکان ئەنجامی دەدەن ؛ یاسادانان – جی بەجی کردن – دادوەری،</a:t>
            </a:r>
            <a:endParaRPr lang="en-US" dirty="0">
              <a:latin typeface="K24 Kurdish Bold Bold" panose="00000800000000000000" pitchFamily="2" charset="-78"/>
              <a:cs typeface="K24 Kurdish Bold Bold" panose="000008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16658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u-Arab-IQ" dirty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مەرجەکانی بەرپرسیاریەتی نیو دەولەتیەکان</a:t>
            </a:r>
            <a:endParaRPr lang="en-US" dirty="0">
              <a:latin typeface="K24 Kurdish Bold Bold" panose="00000800000000000000" pitchFamily="2" charset="-78"/>
              <a:cs typeface="K24 Kurdish Bold Bold" panose="000008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٣- زیان بەلایەنیک بگەینیت</a:t>
            </a:r>
          </a:p>
          <a:p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مەبەست لە زیان لەیاسای نیو دەولەتی زیان بەماف یان بەرژەوەندی رەوایی کەسانی نیو دەولەتی بگەینیت.</a:t>
            </a:r>
          </a:p>
          <a:p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زیانیش راستەوخۆ یان ناراستەوخۆ دەبیت ، ئەو زیانە بەهاوولاتی وولات یان دەولەت دەگەینیت،یان هەردووکیان دەگەینیت.</a:t>
            </a:r>
            <a:endParaRPr lang="ku-Arab-IQ" dirty="0" smtClean="0">
              <a:latin typeface="K24 Kurdish Bold Bold" panose="00000800000000000000" pitchFamily="2" charset="-78"/>
              <a:cs typeface="K24 Kurdish Bold Bold" panose="000008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71724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جۆرەکانی </a:t>
            </a:r>
            <a:r>
              <a:rPr lang="ku-Arab-IQ" dirty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بەرپرسیاریەتی نیو دەولەتیەکان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u-Arab-IQ" dirty="0" smtClean="0"/>
              <a:t> چەند جۆریکی هەیە؛</a:t>
            </a:r>
          </a:p>
          <a:p>
            <a:r>
              <a:rPr lang="ku-Arab-IQ" dirty="0" smtClean="0"/>
              <a:t>١- بەرپرسیاریەتی نیو دەولەتی گریبەست و کەمتەرخەمی</a:t>
            </a:r>
          </a:p>
          <a:p>
            <a:r>
              <a:rPr lang="ku-Arab-IQ" dirty="0" smtClean="0"/>
              <a:t>٢- </a:t>
            </a:r>
            <a:r>
              <a:rPr lang="ku-Arab-IQ" dirty="0"/>
              <a:t>بەرپرسیاریەتی نیو </a:t>
            </a:r>
            <a:r>
              <a:rPr lang="ku-Arab-IQ" dirty="0" smtClean="0"/>
              <a:t>دەولەتی راستەوخۆ و ناراستەوخۆ</a:t>
            </a:r>
          </a:p>
          <a:p>
            <a:r>
              <a:rPr lang="ku-Arab-IQ" dirty="0" smtClean="0"/>
              <a:t>٣-</a:t>
            </a:r>
            <a:r>
              <a:rPr lang="ku-Arab-IQ" dirty="0"/>
              <a:t> بەرپرسیاریەتی نیو </a:t>
            </a:r>
            <a:r>
              <a:rPr lang="ku-Arab-IQ" dirty="0" smtClean="0"/>
              <a:t>دەولەتی شارستانی و تاوانی.</a:t>
            </a:r>
          </a:p>
          <a:p>
            <a:endParaRPr lang="ku-Arab-IQ" dirty="0" smtClean="0"/>
          </a:p>
          <a:p>
            <a:endParaRPr lang="ku-Arab-IQ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359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u-Arab-IQ" dirty="0"/>
              <a:t>بەرپرسیاریەتی نیو </a:t>
            </a:r>
            <a:r>
              <a:rPr lang="ku-Arab-IQ" dirty="0" smtClean="0"/>
              <a:t>دەولەتی شارستانی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م</a:t>
            </a:r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ەبەست لی ئەوەیە پابەند بوونی دەولەت بە قەرەبووی ماددی و مەعنەوی لە دەرئەنجامی ئەو کارە نارەوایەی ئەنجامی داوە ، ئامانجی ئەو بەرپرسیاریتیە ئەوەیە قەرەبوو و چاکردنەوەی زیانە.</a:t>
            </a:r>
          </a:p>
          <a:p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چاککردنەوەی زیان بەچەند ریگایە ؛</a:t>
            </a:r>
          </a:p>
          <a:p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١- چاککردنەوەی بەهەمان شیوە؛ واتە چاککردنەوەی ئاسەواری زیانەکە بەجۆریک بگەریتەوە دۆخی پیشوی خۆی.</a:t>
            </a:r>
            <a:endParaRPr lang="en-US" dirty="0">
              <a:latin typeface="K24 Kurdish Bold Bold" panose="00000800000000000000" pitchFamily="2" charset="-78"/>
              <a:cs typeface="K24 Kurdish Bold Bold" panose="000008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21272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u-Arab-IQ" dirty="0"/>
              <a:t>بەرپرسیاریەتی نیو دەولەتی شارستانی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٢</a:t>
            </a:r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-قەرەبووی ماددی</a:t>
            </a:r>
          </a:p>
          <a:p>
            <a:pPr marL="0" indent="0">
              <a:buNone/>
            </a:pPr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٣- رازی کردنی ؛ ئەوەش لەکاتیک دەبیت کە زیانەکە ماددی نەبیت..</a:t>
            </a:r>
            <a:endParaRPr lang="en-US" dirty="0">
              <a:latin typeface="K24 Kurdish Bold Bold" panose="00000800000000000000" pitchFamily="2" charset="-78"/>
              <a:cs typeface="K24 Kurdish Bold Bold" panose="000008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984656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1731</TotalTime>
  <Words>523</Words>
  <Application>Microsoft Office PowerPoint</Application>
  <PresentationFormat>On-screen Show (4:3)</PresentationFormat>
  <Paragraphs>59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پیناسەی بەرپرسیاریەتی نیو دەولەتیەکان</vt:lpstr>
      <vt:lpstr>پیش کەوتنی بەرپرسیاریەتی نیو دەولەتیەکان</vt:lpstr>
      <vt:lpstr>مەرجەکانی بەرپرسیاریەتی نیو دەولەتیەکان</vt:lpstr>
      <vt:lpstr>مەرجەکانی بەرپرسیاریەتی نیو دەولەتیەکان</vt:lpstr>
      <vt:lpstr>مەرجەکانی بەرپرسیاریەتی نیو دەولەتیەکان</vt:lpstr>
      <vt:lpstr>مەرجەکانی بەرپرسیاریەتی نیو دەولەتیەکان</vt:lpstr>
      <vt:lpstr>جۆرەکانی بەرپرسیاریەتی نیو دەولەتیەکان</vt:lpstr>
      <vt:lpstr>بەرپرسیاریەتی نیو دەولەتی شارستانی</vt:lpstr>
      <vt:lpstr>بەرپرسیاریەتی نیو دەولەتی شارستانی</vt:lpstr>
      <vt:lpstr>پاریزگاری دیپلۆماسی</vt:lpstr>
      <vt:lpstr>بەرپرسیاریەتی تاوانی نیو دەولەتی </vt:lpstr>
      <vt:lpstr>ئاستەنگەکانی بەرپرسیاریەتی نیو دەولەتی شارستانی</vt:lpstr>
      <vt:lpstr>ئاستنەگەکانی بەرپرسیاریەتی تاوانی نیو دەولەتی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ضوار ضيَوةى ياساى نيَو دةولَةتى طشتى</dc:title>
  <dc:creator>dell</dc:creator>
  <cp:lastModifiedBy>Safa</cp:lastModifiedBy>
  <cp:revision>297</cp:revision>
  <dcterms:created xsi:type="dcterms:W3CDTF">2022-10-19T11:37:13Z</dcterms:created>
  <dcterms:modified xsi:type="dcterms:W3CDTF">2023-04-07T13:35:33Z</dcterms:modified>
</cp:coreProperties>
</file>