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27" d="100"/>
          <a:sy n="27" d="100"/>
        </p:scale>
        <p:origin x="-239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30/07/1444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7105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30/07/1444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02467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30/07/1444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20699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30/07/1444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4696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30/07/1444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84278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30/07/1444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17661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30/07/1444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51396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30/07/1444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47798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30/07/1444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19951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30/07/1444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5961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04DB-6C39-443D-94D0-D2BFED6CC607}" type="datetimeFigureOut">
              <a:rPr lang="ar-IQ" smtClean="0"/>
              <a:t>30/07/1444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57060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404DB-6C39-443D-94D0-D2BFED6CC607}" type="datetimeFigureOut">
              <a:rPr lang="ar-IQ" smtClean="0"/>
              <a:t>30/07/1444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5A2D4-1A44-44C4-8B92-CFD21CC118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25057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u-Arab-IQ" sz="4000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پرەنسیپی یاسای گشتی</a:t>
            </a:r>
            <a:endParaRPr lang="ar-IQ" sz="4000" dirty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IQ" dirty="0">
                <a:cs typeface="Ali_K_Sahifa Bold" pitchFamily="2" charset="-78"/>
              </a:rPr>
              <a:t> </a:t>
            </a:r>
            <a:r>
              <a:rPr lang="ar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 </a:t>
            </a:r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مەبەست لەو پرەنسیپە ئەوەیە کە سەرچاوەییکە لەسەرچاوەکانی یاسای نیو دەولەتی ، ئەویش کۆمەلە ریساییکی هاوبەشە لەنیوان سیستەمی یاسای سەرەکی جیاواز لە جیهان.</a:t>
            </a:r>
          </a:p>
          <a:p>
            <a:pPr marL="0" indent="0">
              <a:buNone/>
            </a:pPr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ئەویش ئەو پرەنسیپی یاسای گشتی هاوبەشە لە نیوان هەردوو سیستەمی ناوخۆ و دەرەکی کەجیگیربووە لە لەسیستەمی یاسای سەرەکی لەنەتەوە پیش کەووتووەکان. </a:t>
            </a:r>
            <a:endParaRPr lang="ar-IQ" dirty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4463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973"/>
            <a:ext cx="8229600" cy="1143000"/>
          </a:xfrm>
        </p:spPr>
        <p:txBody>
          <a:bodyPr>
            <a:normAutofit/>
          </a:bodyPr>
          <a:lstStyle/>
          <a:p>
            <a:r>
              <a:rPr lang="ku-Arab-IQ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پرەنسیپی یاسای گشتی</a:t>
            </a:r>
            <a:endParaRPr lang="ar-IQ" dirty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0535"/>
            <a:ext cx="8229600" cy="4525963"/>
          </a:xfrm>
        </p:spPr>
        <p:txBody>
          <a:bodyPr>
            <a:normAutofit/>
          </a:bodyPr>
          <a:lstStyle/>
          <a:p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پرەنسیپی یاسای گشتی بەسەرچاوەی سەربەخۆی یاسای نیو دەولەتی دادەنریت، وە رۆلی راستەوخوی هەیە لەدروست بوونی ریساکان..</a:t>
            </a:r>
          </a:p>
        </p:txBody>
      </p:sp>
    </p:spTree>
    <p:extLst>
      <p:ext uri="{BB962C8B-B14F-4D97-AF65-F5344CB8AC3E}">
        <p14:creationId xmlns:p14="http://schemas.microsoft.com/office/powerpoint/2010/main" val="378735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3824"/>
            <a:ext cx="8229600" cy="944628"/>
          </a:xfrm>
        </p:spPr>
        <p:txBody>
          <a:bodyPr>
            <a:normAutofit/>
          </a:bodyPr>
          <a:lstStyle/>
          <a:p>
            <a:r>
              <a:rPr lang="ku-Arab-IQ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پرەنسیپی یاسای گشتی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>
                <a:cs typeface="Ali_K_Sahifa Bold" pitchFamily="2" charset="-78"/>
              </a:rPr>
              <a:t> </a:t>
            </a:r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چەند سیفەتیک هەیە لەو پرەنسیپانە مەرجە هەبیت؛</a:t>
            </a:r>
            <a:endParaRPr lang="ku-Arab-IQ" dirty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  <a:p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١- ئەو پرەنسیپانە ناسراو بیت لەسیستەمی یاسای سەرەکی لەنەتەوە پیش کەووتووەکان.</a:t>
            </a:r>
            <a:endParaRPr lang="ku-Arab-IQ" dirty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  <a:p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٢- گونجاو بیت لەگەل دادپەروەری و ویژدان.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129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u-Arab-IQ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پرەنسیپی یاسای گشتی</a:t>
            </a:r>
            <a:endParaRPr lang="ar-IQ" dirty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هەندیک لەو پرەنسیپانەی یاسای گشتی لە پەیوەندییە نیو دەولەتیەکان جی بە جی </a:t>
            </a:r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دەبیت..</a:t>
            </a:r>
          </a:p>
          <a:p>
            <a:pPr marL="0" indent="0">
              <a:buNone/>
            </a:pPr>
            <a:r>
              <a:rPr lang="ku-Arab-IQ" dirty="0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هەندیک لەو پرەنسیپانە سەرچاوەکەی سیستەمی یاسای ناوخۆیە وەکو نیاز پاکی لە جی بەجی کردنی ئەرکەکان، وە پرەنسیپی العقد شریعە المتعاقدین.</a:t>
            </a:r>
          </a:p>
          <a:p>
            <a:pPr marL="0" indent="0">
              <a:buNone/>
            </a:pPr>
            <a:r>
              <a:rPr lang="ku-Arab-IQ" smtClean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وە هەندیکی تر سەرچاوەی  سیستەمی نیو دەولەتی یە وەکو قەدەغەکردنی دەست تیوەردان لەکاروباری ناوخۆی وە ریز گرتن لە دراوسی .         </a:t>
            </a:r>
            <a:endParaRPr lang="en-US" dirty="0" smtClean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28240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1165</TotalTime>
  <Words>161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پرەنسیپی یاسای گشتی</vt:lpstr>
      <vt:lpstr>پرەنسیپی یاسای گشتی</vt:lpstr>
      <vt:lpstr>پرەنسیپی یاسای گشتی</vt:lpstr>
      <vt:lpstr>پرەنسیپی یاسای گشتی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ضوار ضيَوةى ياساى نيَو دةولَةتى طشتى</dc:title>
  <dc:creator>dell</dc:creator>
  <cp:lastModifiedBy>Safa</cp:lastModifiedBy>
  <cp:revision>182</cp:revision>
  <dcterms:created xsi:type="dcterms:W3CDTF">2022-10-19T11:37:13Z</dcterms:created>
  <dcterms:modified xsi:type="dcterms:W3CDTF">2023-02-20T18:48:12Z</dcterms:modified>
</cp:coreProperties>
</file>