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5" r:id="rId6"/>
    <p:sldId id="267" r:id="rId7"/>
    <p:sldId id="269" r:id="rId8"/>
    <p:sldId id="271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1D69-5C12-4157-B32A-B73ACD888566}" type="datetimeFigureOut">
              <a:rPr lang="ar-IQ" smtClean="0"/>
              <a:t>15/04/1444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007C-9A24-4628-A573-57EF423A8C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071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1D69-5C12-4157-B32A-B73ACD888566}" type="datetimeFigureOut">
              <a:rPr lang="ar-IQ" smtClean="0"/>
              <a:t>15/04/1444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007C-9A24-4628-A573-57EF423A8C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257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1D69-5C12-4157-B32A-B73ACD888566}" type="datetimeFigureOut">
              <a:rPr lang="ar-IQ" smtClean="0"/>
              <a:t>15/04/1444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007C-9A24-4628-A573-57EF423A8C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728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1D69-5C12-4157-B32A-B73ACD888566}" type="datetimeFigureOut">
              <a:rPr lang="ar-IQ" smtClean="0"/>
              <a:t>15/04/1444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007C-9A24-4628-A573-57EF423A8C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780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1D69-5C12-4157-B32A-B73ACD888566}" type="datetimeFigureOut">
              <a:rPr lang="ar-IQ" smtClean="0"/>
              <a:t>15/04/1444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007C-9A24-4628-A573-57EF423A8C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099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1D69-5C12-4157-B32A-B73ACD888566}" type="datetimeFigureOut">
              <a:rPr lang="ar-IQ" smtClean="0"/>
              <a:t>15/04/1444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007C-9A24-4628-A573-57EF423A8C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274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1D69-5C12-4157-B32A-B73ACD888566}" type="datetimeFigureOut">
              <a:rPr lang="ar-IQ" smtClean="0"/>
              <a:t>15/04/1444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007C-9A24-4628-A573-57EF423A8C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657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1D69-5C12-4157-B32A-B73ACD888566}" type="datetimeFigureOut">
              <a:rPr lang="ar-IQ" smtClean="0"/>
              <a:t>15/04/1444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007C-9A24-4628-A573-57EF423A8C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381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1D69-5C12-4157-B32A-B73ACD888566}" type="datetimeFigureOut">
              <a:rPr lang="ar-IQ" smtClean="0"/>
              <a:t>15/04/1444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007C-9A24-4628-A573-57EF423A8C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102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1D69-5C12-4157-B32A-B73ACD888566}" type="datetimeFigureOut">
              <a:rPr lang="ar-IQ" smtClean="0"/>
              <a:t>15/04/1444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007C-9A24-4628-A573-57EF423A8C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241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1D69-5C12-4157-B32A-B73ACD888566}" type="datetimeFigureOut">
              <a:rPr lang="ar-IQ" smtClean="0"/>
              <a:t>15/04/1444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007C-9A24-4628-A573-57EF423A8C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004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81D69-5C12-4157-B32A-B73ACD888566}" type="datetimeFigureOut">
              <a:rPr lang="ar-IQ" smtClean="0"/>
              <a:t>15/04/1444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E007C-9A24-4628-A573-57EF423A8C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601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cs typeface="Ali_K_Sahifa Bold" pitchFamily="2" charset="-78"/>
              </a:rPr>
              <a:t> 4- تؤماركردن و بلاَكردنةوةى ثةيماننامةى نيَو 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  تؤماركردن و بلاَوكردنةوةى كردنى ثةيماننامة نيَو دةولَةتى واتة ويَنةييَك لة ثةيماننامةى نيَو دةولَةتى لة دامةزراويَكى نيَو دةولَةتى داداةنريَت بةمةبةستى تؤماركردن و بلاَوكردنةوةى . </a:t>
            </a:r>
          </a:p>
          <a:p>
            <a:r>
              <a:rPr lang="ar-IQ" dirty="0" smtClean="0">
                <a:cs typeface="Ali_K_Sahifa Bold" pitchFamily="2" charset="-78"/>
              </a:rPr>
              <a:t>.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64644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cs typeface="Ali_K_Sahifa Bold" pitchFamily="2" charset="-78"/>
              </a:rPr>
              <a:t> 4- تؤماركردن و بلاَكردنةوةى ثةيماننامةى نيَو 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  ئايا ثةيماننامةى تؤمارنةكراو راستة يان دروست نى ية </a:t>
            </a:r>
          </a:p>
          <a:p>
            <a:r>
              <a:rPr lang="ar-IQ" dirty="0" smtClean="0">
                <a:cs typeface="Ali_K_Sahifa Bold" pitchFamily="2" charset="-78"/>
              </a:rPr>
              <a:t>( </a:t>
            </a:r>
            <a:r>
              <a:rPr lang="ar-IQ" dirty="0" smtClean="0">
                <a:cs typeface="Ali-A-Sahifa Bold" pitchFamily="2" charset="-78"/>
              </a:rPr>
              <a:t>باطلة ) ؟</a:t>
            </a:r>
          </a:p>
          <a:p>
            <a:r>
              <a:rPr lang="ar-IQ" dirty="0" smtClean="0">
                <a:cs typeface="Ali_K_Sahifa Bold" pitchFamily="2" charset="-78"/>
              </a:rPr>
              <a:t>بؤ وةلاَم دانةوةى ئةم ثرسيارة دوو بيروبؤضوون هةية:</a:t>
            </a:r>
          </a:p>
          <a:p>
            <a:r>
              <a:rPr lang="ar-IQ" dirty="0" smtClean="0">
                <a:cs typeface="Ali_K_Sahifa Bold" pitchFamily="2" charset="-78"/>
              </a:rPr>
              <a:t>1- بة ثىَ ى ماددة (18) لة بةلَطةنامةى ( كؤمةلَةى طةلان) سالَى 1919 تيَدا هاتووة ( ثةيماننامةى تؤمارنةكراو لة كؤمةلَةى طةلاَن هيض ثابةندى تيَدا  نى ية، وة ليَرةدا فقهى نيَو دةولَةتى  دوو بيروبؤضوون هةية :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51567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cs typeface="Ali_K_Sahifa Bold" pitchFamily="2" charset="-78"/>
              </a:rPr>
              <a:t> 4- تؤماركردن و بلاَكردنةوةى ثةيماننامةى نيَو 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  يةكةم : ثىَ ى واية ثةيماننامةى تؤمارنةكراو (</a:t>
            </a:r>
            <a:r>
              <a:rPr lang="ar-IQ" dirty="0" smtClean="0">
                <a:cs typeface="Ali-A-Sahifa Bold" pitchFamily="2" charset="-78"/>
              </a:rPr>
              <a:t>باطلة)</a:t>
            </a:r>
            <a:r>
              <a:rPr lang="ar-IQ" dirty="0" smtClean="0">
                <a:cs typeface="Ali_K_Sahifa Bold" pitchFamily="2" charset="-78"/>
              </a:rPr>
              <a:t> . </a:t>
            </a:r>
          </a:p>
          <a:p>
            <a:r>
              <a:rPr lang="ar-IQ" dirty="0" smtClean="0">
                <a:cs typeface="Ali_K_Sahifa Bold" pitchFamily="2" charset="-78"/>
              </a:rPr>
              <a:t>.  دووةم: ثىَ ى واية ثةيماننامةى تؤمارنةكراو راست و دروستة بةلاَم ناتوانريَت وةكو بةلَطة بةكار بىَ بةرامبةر  لقةكانى كؤمةلَة.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4735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cs typeface="Ali_K_Sahifa Bold" pitchFamily="2" charset="-78"/>
              </a:rPr>
              <a:t> 4- تؤماركردن و بلاَكردنةوةى ثةيماننامةى نيَو 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  2- نةتةوةيةكطرتووةكان بةثىَ ماددة 102 تيَدا هاتووة </a:t>
            </a:r>
          </a:p>
          <a:p>
            <a:r>
              <a:rPr lang="ar-IQ" dirty="0" smtClean="0">
                <a:cs typeface="Ali_K_Sahifa Bold" pitchFamily="2" charset="-78"/>
              </a:rPr>
              <a:t>(( 1- هةموو ثةيماننامةييَك و ريَكةوتنامةى نيَو دةولَةتى كة ئةندامانى ريَكخراوى نةتةوةيةكطرتووةكان دةيبةستىَ ، مةرجة تؤماربكرىَ وة بلاَوبكريَتةوة بةزووتريت كات.</a:t>
            </a:r>
          </a:p>
          <a:p>
            <a:r>
              <a:rPr lang="ar-IQ" dirty="0" smtClean="0">
                <a:cs typeface="Ali_K_Sahifa Bold" pitchFamily="2" charset="-78"/>
              </a:rPr>
              <a:t>2- ثةيماننامةى تؤمارنةكراو ناتوانيَت هيض لايةنيَكى ثةيماننامة يان ريَكةوتنامة وةكو بةلَطة بةكارى بيَنيَت بةرامبةر هةر لقيَك لة لقةكانى نةتةوةيةكطرتووةكان.))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29370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cs typeface="Ali_K_Sahifa Bold" pitchFamily="2" charset="-78"/>
              </a:rPr>
              <a:t> 4- تؤماركردن و بلاَكردنةوةى ثةيماننامةى نيَو 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  سزاى تؤمارنةكردنى ثةيماننامة:</a:t>
            </a:r>
          </a:p>
          <a:p>
            <a:r>
              <a:rPr lang="ar-IQ" dirty="0" smtClean="0">
                <a:cs typeface="Ali_K_Sahifa Bold" pitchFamily="2" charset="-78"/>
              </a:rPr>
              <a:t>1- هةنديَك ريَكخراو سزاى داناوة لةسةر تؤمارنةكردن ، وةكو كؤمةلَةى طةلاَن ثىَ واية ثةيماننامة هيض ثابةندى تيَدا نى ية ، بةلاَم نةتةوةيةكطرتووةكان ثىَ واية دةولَةتان بؤيان نى ية وةكو بةلَطة بةكارى بينن بةرامبةر لقةكانى  . </a:t>
            </a:r>
          </a:p>
          <a:p>
            <a:r>
              <a:rPr lang="ar-IQ" dirty="0" smtClean="0">
                <a:cs typeface="Ali_K_Sahifa Bold" pitchFamily="2" charset="-78"/>
              </a:rPr>
              <a:t>2- هةنديَك لة ريَكخراوةكان داوا لة دةولَةتان دةكا ثةيماننامة تؤمار بكةن بة بىَ ئةوةى باسى سزا بكات ، لةكاتى تؤمارنةكردن، وةكو زانكؤى وولاَتانى عةرةبى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02975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cs typeface="Ali_K_Sahifa Bold" pitchFamily="2" charset="-78"/>
              </a:rPr>
              <a:t> 4- تؤماركردن و بلاَكردنةوةى ثةيماننامةى نيَو 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   هةلَويَستى ريَكةوتنامةى ظيةننا:</a:t>
            </a:r>
          </a:p>
          <a:p>
            <a:r>
              <a:rPr lang="ar-IQ" dirty="0">
                <a:cs typeface="Ali_K_Sahifa Bold" pitchFamily="2" charset="-78"/>
              </a:rPr>
              <a:t> </a:t>
            </a:r>
            <a:r>
              <a:rPr lang="ar-IQ" dirty="0" smtClean="0">
                <a:cs typeface="Ali_K_Sahifa Bold" pitchFamily="2" charset="-78"/>
              </a:rPr>
              <a:t>بة ثىَ ى ريَكةوتنامةى ظيةننا مةرجة ثةيماننامة تؤماربكريَت لة نةتةوةيةكطرتووةكان بة ثىَ ماددة (80) تيَدا هاتووة </a:t>
            </a:r>
          </a:p>
          <a:p>
            <a:r>
              <a:rPr lang="ar-IQ" dirty="0" smtClean="0">
                <a:cs typeface="Ali_K_Sahifa Bold" pitchFamily="2" charset="-78"/>
              </a:rPr>
              <a:t>(( 1- ثةيماننامة دواى جىَ بةجىَ كردنى دةنيَردريَت بؤ </a:t>
            </a:r>
            <a:r>
              <a:rPr lang="ar-IQ" dirty="0" smtClean="0">
                <a:cs typeface="Ali-A-Sahifa Bold" pitchFamily="2" charset="-78"/>
              </a:rPr>
              <a:t>(امانة العامة) ى </a:t>
            </a:r>
            <a:r>
              <a:rPr lang="ar-IQ" dirty="0" smtClean="0">
                <a:cs typeface="Ali_K_Sahifa Bold" pitchFamily="2" charset="-78"/>
              </a:rPr>
              <a:t> نةتةوةيةكطرتووةكان بؤ تؤماركردن و ثاراستن و بةثىَ حالةتةكة، و بلاَوكردنةوةى.))</a:t>
            </a:r>
            <a:endParaRPr lang="ar-IQ" dirty="0">
              <a:cs typeface="Ali-A-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1284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cs typeface="Ali_K_Sahifa Bold" pitchFamily="2" charset="-78"/>
              </a:rPr>
              <a:t> 4- تؤماركردن و بلاَكردنةوةى ثةيماننامةى نيَو 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>
                <a:cs typeface="Ali_K_Sahifa Bold" pitchFamily="2" charset="-78"/>
              </a:rPr>
              <a:t> لة نةتةوةيةكطرتووةكان تؤمارنةكردنى ثةيماننامة لة دوو حالةتة:</a:t>
            </a:r>
          </a:p>
          <a:p>
            <a:r>
              <a:rPr lang="ar-IQ" dirty="0" smtClean="0">
                <a:cs typeface="Ali_K_Sahifa Bold" pitchFamily="2" charset="-78"/>
              </a:rPr>
              <a:t>1-لةسةر داواكارى لايةنَيك لة ثةيماننامة دواى جىَ بةجىَ كردنى . </a:t>
            </a:r>
          </a:p>
          <a:p>
            <a:r>
              <a:rPr lang="ar-IQ" dirty="0" smtClean="0">
                <a:cs typeface="Ali_K_Sahifa Bold" pitchFamily="2" charset="-78"/>
              </a:rPr>
              <a:t>2- ثةيماننامة خؤى تؤماردةكرىَ :</a:t>
            </a:r>
          </a:p>
          <a:p>
            <a:r>
              <a:rPr lang="ar-IQ" dirty="0" smtClean="0">
                <a:cs typeface="Ali_K_Sahifa Bold" pitchFamily="2" charset="-78"/>
              </a:rPr>
              <a:t>أ- ئةطةر نةتةوةيةكطرتووةكان لايةنيَك بوو لة ثةيماننامة.</a:t>
            </a:r>
          </a:p>
          <a:p>
            <a:r>
              <a:rPr lang="ar-IQ" dirty="0" smtClean="0">
                <a:cs typeface="Ali_K_Sahifa Bold" pitchFamily="2" charset="-78"/>
              </a:rPr>
              <a:t>ب- ئةطةر دةق هةبوو لة ثةيماننامة بة تؤماركردنى.</a:t>
            </a:r>
          </a:p>
          <a:p>
            <a:r>
              <a:rPr lang="ar-IQ" dirty="0" smtClean="0">
                <a:cs typeface="Ali_K_Sahifa Bold" pitchFamily="2" charset="-78"/>
              </a:rPr>
              <a:t>ج- ئةطةر ثةيماننامةكة لة نةتةوةيةكطرتووةكان دانرا.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23934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cs typeface="Ali_K_Sahifa Bold" pitchFamily="2" charset="-78"/>
              </a:rPr>
              <a:t> 4- تؤماركردن و بلاَكردنةوةى ثةيماننامةى نيَو 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  بلاَوكردنةوةى ثةيماننامة:</a:t>
            </a:r>
          </a:p>
          <a:p>
            <a:r>
              <a:rPr lang="ar-IQ" dirty="0" smtClean="0">
                <a:cs typeface="Ali_K_Sahifa Bold" pitchFamily="2" charset="-78"/>
              </a:rPr>
              <a:t>دواى تؤماركردنى ثةيماننامة لةريَكخراوى نيَو دةولَةتى بلاَودةكريَتةوة لةريَطاى بلاَكراوةى ياسايى لةشيَوةى كؤمةلَة كاريَكى نووسراو ، بةشيَوةيةكى ريَكخراو دةردةضيَت لة (</a:t>
            </a:r>
            <a:r>
              <a:rPr lang="ar-IQ" dirty="0" smtClean="0">
                <a:cs typeface="Ali-A-Sahifa Bold" pitchFamily="2" charset="-78"/>
              </a:rPr>
              <a:t>امانة العامة)</a:t>
            </a:r>
            <a:r>
              <a:rPr lang="ar-IQ" dirty="0" smtClean="0">
                <a:cs typeface="Ali_K_Sahifa Bold" pitchFamily="2" charset="-78"/>
              </a:rPr>
              <a:t> ، وة بةضةند زمانيَك بلاَودةبيَتةوة وةكو زمانى بةلَطةنامةى نةتةوةيةكطرتووةكان، وة لةشيَوةى ئةليكترؤنى تايث كراو بلاَودةبيَتةوة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23934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440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4- تؤماركردن و بلاَكردنةوةى ثةيماننامةى نيَو دةولَةتى</vt:lpstr>
      <vt:lpstr> 4- تؤماركردن و بلاَكردنةوةى ثةيماننامةى نيَو دةولَةتى</vt:lpstr>
      <vt:lpstr> 4- تؤماركردن و بلاَكردنةوةى ثةيماننامةى نيَو دةولَةتى</vt:lpstr>
      <vt:lpstr> 4- تؤماركردن و بلاَكردنةوةى ثةيماننامةى نيَو دةولَةتى</vt:lpstr>
      <vt:lpstr> 4- تؤماركردن و بلاَكردنةوةى ثةيماننامةى نيَو دةولَةتى</vt:lpstr>
      <vt:lpstr> 4- تؤماركردن و بلاَكردنةوةى ثةيماننامةى نيَو دةولَةتى</vt:lpstr>
      <vt:lpstr> 4- تؤماركردن و بلاَكردنةوةى ثةيماننامةى نيَو دةولَةتى</vt:lpstr>
      <vt:lpstr> 4- تؤماركردن و بلاَكردنةوةى ثةيماننامةى نيَو دةولَةتى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17</cp:revision>
  <dcterms:created xsi:type="dcterms:W3CDTF">2022-11-05T17:29:58Z</dcterms:created>
  <dcterms:modified xsi:type="dcterms:W3CDTF">2022-11-09T15:35:46Z</dcterms:modified>
</cp:coreProperties>
</file>