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28" d="100"/>
          <a:sy n="28" d="100"/>
        </p:scale>
        <p:origin x="-23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0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246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06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469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27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766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13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779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995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61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706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04DB-6C39-443D-94D0-D2BFED6CC607}" type="datetimeFigureOut">
              <a:rPr lang="ar-IQ" smtClean="0"/>
              <a:t>26/06/1444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505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sz="4000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تەفسیرکردنی پەیماننامەی</a:t>
            </a:r>
            <a:r>
              <a:rPr lang="ku-Arab-IQ" sz="4000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نیو دەولەتی</a:t>
            </a:r>
            <a:endParaRPr lang="ar-IQ" sz="40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مەبەست لە تەفسیرکردنی پەیماننامەی نیو دەولەتی ری و شوینیکی یاساییە مەبەست ئەوەیە مانای راستی دەقی کێشە لەسەر کراو لەنیوان دەولەتانی لایەن لەپەیماننامە دیاری بکری لەریگای رێسای تەفسیرکردنی دەقەکان کە لەریکەوتنامەی ڤیەننا  سالی ١٩٦٩ هاتووە ، ئەمەش لەریگای لایەنی نیو دەولەتی یان ناوخۆ بەریکەوتن لەنیوان دەولەتان دەکریت  .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.    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6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فقهی نیو دەولەتی بۆ پسپۆری دادگای نیشتیمانی بۆ تەفسیرکردن سی بیروبۆچوون هەیە؛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یەکەم؛ دادگای نیشتمانی و کارگێری ناتوانن تەفسیری پەیماننامە بکەن ، تەنها دەسەلاتی جی بەجی کردن بۆی هەیە بۆی هەیە تەفسیری بکا بەپی بنەمای جیاکردنەوەی دەسەلاتەکان.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دووەم؛ دەسەلاتی جی بە جی کردن ئەو پەیماننامانەی تەفسیر دەکا کەپەیوەندی بە سیستەمی نیو دەولەتی هەیە،  بەلام پەیماننامەکانی تر دادگای گشتی تەفسیری دەکا. 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713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فقهی نیو دەولەتی بۆ پسپۆری دادگای نیشتیمانی بۆ تەفسیرکردن سی بیروبۆچوون هەیە؛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سی یەم ؛ دادگای نیشتیمانی تەفسیری پەیماننامە دەکا لەکاتی جی بەجی کردن وەکو یاسا بەلام بەرچاوکردنی پرەنسیبی نیو دەولەتی بەرزی یاسای نیو دەولەتی لەسەر یاسای ناوخۆ.</a:t>
            </a:r>
          </a:p>
          <a:p>
            <a:r>
              <a:rPr lang="ku-Arab-IQ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ئەمەش رای یەکلاکەرەوەیە.</a:t>
            </a:r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156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تەفسیرکردنی پەیماننامەی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نیو دەولەتی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کەواتە تەفسیرکردن دوو بابەت دگریت؛</a:t>
            </a:r>
            <a:endParaRPr lang="ar-IQ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١-ریسای بەکارهاتوو بۆ تەفسیرکردنی په یماننامە</a:t>
            </a:r>
            <a:endParaRPr lang="ar-IQ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٢- ئەو دەسەلاتەی تایبەتمەند بۆ تەفسیرکردنی پەیماننامە.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3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ریسای بەکارهاتوو بۆ تەفسیرکردنی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پەیماننامەی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نیو دەولەتی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بەپی ریکەوتنامەی ڤیەننا سالی ١٩٦٩ سی ریسا هەیە بۆ تەفسیرکردن ؛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١- ریسای گشتی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٢- ریسای لاوەکی 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٣- تەفسیر کردنی پەیماننامە نووسراو بەچەند زمانیك.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2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- ریسای بەکارهاتوو بۆ تەفسیرکردنی پەیماننامەی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نیو دەولەتییاسای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نێو دەولەتی و یاسای ناوخۆ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cs typeface="Ali_K_Sahifa Bold" pitchFamily="2" charset="-78"/>
              </a:rPr>
              <a:t>١- </a:t>
            </a:r>
            <a:r>
              <a:rPr lang="ku-Arab-IQ" b="1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ریسای گشتی تەفسیرکردن</a:t>
            </a:r>
            <a:r>
              <a:rPr lang="ku-Arab-IQ" dirty="0" smtClean="0">
                <a:cs typeface="Ali_K_Sahifa Bold" pitchFamily="2" charset="-78"/>
              </a:rPr>
              <a:t>: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بەپی پەیماننامە دابەش دەبیت بۆ دوو بەش ؛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یەکەم ؛ پەیوەندی بە لایەنەکان هەیە. دوو بنەمایە ؛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- نیاز پاکی لەتەفسیرکردن 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- پابەند بوون بەووشەکانی پەیماننامە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824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- ریسای بەکارهاتوو بۆ تەفسیرکردنی پەیماننامەی</a:t>
            </a:r>
            <a:r>
              <a:rPr lang="ku-Arab-IQ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نیو دەولەتییاسای نێو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دەولەتی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cs typeface="Ali_K_Sahifa Bold" pitchFamily="2" charset="-78"/>
              </a:rPr>
              <a:t>١-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ریسای گشتی تەفسیرکردن </a:t>
            </a:r>
            <a:endParaRPr lang="ku-Arab-IQ" dirty="0">
              <a:cs typeface="Ali_K_Sahifa Bold" pitchFamily="2" charset="-78"/>
            </a:endParaRP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دووەم؛ بەشی دووەمی ریسایەکە پەیوەندی هەیە بەپەیماننامە؛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- تەفسیرکردنی دەق لەچوارچیوەی پەیماننامە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- رەچاو کردنی ئامانجی پەیماننامە لەکاتی تەفسیر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3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٢- ریسای لاوەکی تەفسیرکردن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ئەگەر لەریسای گشتی دەرئەنجامی باشی هەبوو کیشەکە. کۆتایی دی .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بەلام ئەگەر بەپیچەوانەوە بوو دەرئەنجامی خەراپ بوو ئەوا لیرەدا گرنگی بە دوو رەگەز دەدریت؛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- بارودۆخی بەستنی پەیماننامە</a:t>
            </a: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- کاری ئامادەکراو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233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93"/>
            <a:ext cx="8229600" cy="1039091"/>
          </a:xfrm>
        </p:spPr>
        <p:txBody>
          <a:bodyPr>
            <a:normAutofit fontScale="90000"/>
          </a:bodyPr>
          <a:lstStyle/>
          <a:p>
            <a:r>
              <a:rPr lang="ku-Arab-IQ" sz="3600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٣- تەفسیرکردنی پەیماننامه نووسراو بە چەند زمانیك</a:t>
            </a:r>
            <a:endParaRPr lang="en-US" sz="36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</p:spPr>
        <p:txBody>
          <a:bodyPr>
            <a:normAutofit lnSpcReduction="1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بۆ ئەم جۆرە تەفسیرە دوو بیرۆ بۆچوون هەیە؛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پەیماننامە بەچەند زمانیك نووسراوە یەك لەزمانەکان کاری پی دەکریت بۆ تەفسیرکردن.</a:t>
            </a:r>
          </a:p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پەیماننامە بەچەند زمانیك نووسراوە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هەموو وە زمانەکان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کاری پی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دەکریت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بۆ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تەفسیرکردن لیرەدا دەبیت هاوسەنگی بکریت لە مانای زمانەکانی نووسراو وە هەروەها دەبیت تەفسیرکردن لە ئامانج و ناوەرۆکی پەیماننامە دەرنەچیت .</a:t>
            </a:r>
          </a:p>
          <a:p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999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33" y="217485"/>
            <a:ext cx="5109935" cy="1257306"/>
          </a:xfrm>
        </p:spPr>
        <p:txBody>
          <a:bodyPr>
            <a:normAutofit fontScale="90000"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دەسەلاتی تایبەتمەند بە تەفسیرکردنی پەیماننامە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/>
            </a:r>
            <a:b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 دوو رێگا تەفسیر دەکرێت: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أ- تەفسیرکردن لەریگای دەسەلاتی نیو دەولەتی  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ئەمەش بە. دوو ریگا دەبیت 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ریکەوتنی لایەنەکانی پەیماننامە دوای بەستنی لەشیوەی ئاگادارکردنەوەی تەفسیری یان دۆکیومیینتی ئال و گۆرکردن یان پرۆتۆکۆلی هاوپێچ کراو..</a:t>
            </a:r>
          </a:p>
          <a:p>
            <a:r>
              <a:rPr lang="ku-Arab-IQ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لە ریگای دادگای نیو دەولەتی.</a:t>
            </a:r>
          </a:p>
          <a:p>
            <a:endParaRPr lang="ku-Arab-IQ" dirty="0" smtClean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  <a:p>
            <a:endParaRPr lang="en-US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916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- دەسەلاتی تایبەتمەند بە تەفسیرکردنی پەیماننامە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/>
              <a:t>٢-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تەفسیرکردن لەریگای دەسەلاتی ناوخۆ 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ئەمەش  دوو دەسەلات دەگریتەوە؛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دەسەلاتی جی بەجی کردن 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 دەسەلاتی دادگای نیشتمانی ؛ ئەویش بە دوو مەرج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- پەیماننامە کە پەیوەندی هەبیت بەبەرژەوەندی هاوولاتیان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- کیشەکە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پەیوەندی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هەبیت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بەو کەیسەی بەردەم دادگا.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04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498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تەفسیرکردنی پەیماننامەی نیو دەولەتی</vt:lpstr>
      <vt:lpstr>تەفسیرکردنی پەیماننامەی نیو دەولەتی</vt:lpstr>
      <vt:lpstr>١- ریسای بەکارهاتوو بۆ تەفسیرکردنی پەیماننامەی نیو دەولەتی</vt:lpstr>
      <vt:lpstr>- ریسای بەکارهاتوو بۆ تەفسیرکردنی پەیماننامەی نیو دەولەتییاسای نێو دەولەتی و یاسای ناوخۆ </vt:lpstr>
      <vt:lpstr>- ریسای بەکارهاتوو بۆ تەفسیرکردنی پەیماننامەی نیو دەولەتییاسای نێو دەولەتی</vt:lpstr>
      <vt:lpstr>٢- ریسای لاوەکی تەفسیرکردن </vt:lpstr>
      <vt:lpstr>٣- تەفسیرکردنی پەیماننامه نووسراو بە چەند زمانیك</vt:lpstr>
      <vt:lpstr>٢- دەسەلاتی تایبەتمەند بە تەفسیرکردنی پەیماننامە </vt:lpstr>
      <vt:lpstr>- دەسەلاتی تایبەتمەند بە تەفسیرکردنی پەیماننامە</vt:lpstr>
      <vt:lpstr>فقهی نیو دەولەتی بۆ پسپۆری دادگای نیشتیمانی بۆ تەفسیرکردن سی بیروبۆچوون هەیە؛</vt:lpstr>
      <vt:lpstr>فقهی نیو دەولەتی بۆ پسپۆری دادگای نیشتیمانی بۆ تەفسیرکردن سی بیروبۆچوون هەیە؛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ضوار ضيَوةى ياساى نيَو دةولَةتى طشتى</dc:title>
  <dc:creator>dell</dc:creator>
  <cp:lastModifiedBy>Safa</cp:lastModifiedBy>
  <cp:revision>66</cp:revision>
  <dcterms:created xsi:type="dcterms:W3CDTF">2022-10-19T11:37:13Z</dcterms:created>
  <dcterms:modified xsi:type="dcterms:W3CDTF">2023-01-18T17:28:13Z</dcterms:modified>
</cp:coreProperties>
</file>