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9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58B3AA-42FC-4232-B853-EAC2F762FA22}" type="datetimeFigureOut">
              <a:rPr lang="en-US" smtClean="0"/>
              <a:t>2022-05-11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275619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B3AA-42FC-4232-B853-EAC2F762FA22}" type="datetimeFigureOut">
              <a:rPr lang="en-US" smtClean="0"/>
              <a:t>2022-05-11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371931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B3AA-42FC-4232-B853-EAC2F762FA22}" type="datetimeFigureOut">
              <a:rPr lang="en-US" smtClean="0"/>
              <a:t>2022-05-11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329439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B3AA-42FC-4232-B853-EAC2F762FA22}" type="datetimeFigureOut">
              <a:rPr lang="en-US" smtClean="0"/>
              <a:t>2022-05-11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72167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58B3AA-42FC-4232-B853-EAC2F762FA22}" type="datetimeFigureOut">
              <a:rPr lang="en-US" smtClean="0"/>
              <a:t>2022-05-11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281018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58B3AA-42FC-4232-B853-EAC2F762FA22}" type="datetimeFigureOut">
              <a:rPr lang="en-US" smtClean="0"/>
              <a:t>2022-05-11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114764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8B3AA-42FC-4232-B853-EAC2F762FA22}" type="datetimeFigureOut">
              <a:rPr lang="en-US" smtClean="0"/>
              <a:t>2022-05-11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256815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8B3AA-42FC-4232-B853-EAC2F762FA22}" type="datetimeFigureOut">
              <a:rPr lang="en-US" smtClean="0"/>
              <a:t>2022-05-11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374857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8B3AA-42FC-4232-B853-EAC2F762FA22}" type="datetimeFigureOut">
              <a:rPr lang="en-US" smtClean="0"/>
              <a:t>2022-05-11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159083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58B3AA-42FC-4232-B853-EAC2F762FA22}" type="datetimeFigureOut">
              <a:rPr lang="en-US" smtClean="0"/>
              <a:t>2022-05-11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210033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58B3AA-42FC-4232-B853-EAC2F762FA22}" type="datetimeFigureOut">
              <a:rPr lang="en-US" smtClean="0"/>
              <a:t>2022-05-11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B1564-FA66-4637-A5AA-8C2C5B80FF56}" type="slidenum">
              <a:rPr lang="en-US" smtClean="0"/>
              <a:t>‹#›</a:t>
            </a:fld>
            <a:endParaRPr lang="en-US"/>
          </a:p>
        </p:txBody>
      </p:sp>
    </p:spTree>
    <p:extLst>
      <p:ext uri="{BB962C8B-B14F-4D97-AF65-F5344CB8AC3E}">
        <p14:creationId xmlns:p14="http://schemas.microsoft.com/office/powerpoint/2010/main" val="45576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8B3AA-42FC-4232-B853-EAC2F762FA22}" type="datetimeFigureOut">
              <a:rPr lang="en-US" smtClean="0"/>
              <a:t>2022-05-11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B1564-FA66-4637-A5AA-8C2C5B80FF56}" type="slidenum">
              <a:rPr lang="en-US" smtClean="0"/>
              <a:t>‹#›</a:t>
            </a:fld>
            <a:endParaRPr lang="en-US"/>
          </a:p>
        </p:txBody>
      </p:sp>
    </p:spTree>
    <p:extLst>
      <p:ext uri="{BB962C8B-B14F-4D97-AF65-F5344CB8AC3E}">
        <p14:creationId xmlns:p14="http://schemas.microsoft.com/office/powerpoint/2010/main" val="1207045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cs typeface="Ali_K_Samik" pitchFamily="2" charset="-78"/>
              </a:rPr>
              <a:t>ثلاني بةرطري و هيَرش بردن</a:t>
            </a:r>
            <a:endParaRPr lang="en-US" dirty="0">
              <a:cs typeface="Ali_K_Samik" pitchFamily="2" charset="-78"/>
            </a:endParaRPr>
          </a:p>
        </p:txBody>
      </p:sp>
      <p:sp>
        <p:nvSpPr>
          <p:cNvPr id="3" name="Subtitle 2"/>
          <p:cNvSpPr>
            <a:spLocks noGrp="1"/>
          </p:cNvSpPr>
          <p:nvPr>
            <p:ph type="subTitle" idx="1"/>
          </p:nvPr>
        </p:nvSpPr>
        <p:spPr>
          <a:xfrm>
            <a:off x="1524000" y="4292503"/>
            <a:ext cx="9144000" cy="1655762"/>
          </a:xfrm>
        </p:spPr>
        <p:txBody>
          <a:bodyPr/>
          <a:lstStyle/>
          <a:p>
            <a:pPr rtl="1"/>
            <a:r>
              <a:rPr lang="ar-SA" u="sng" dirty="0">
                <a:cs typeface="Ali_K_Samik" pitchFamily="2" charset="-78"/>
              </a:rPr>
              <a:t>ماموستاياني بابةت</a:t>
            </a:r>
            <a:endParaRPr lang="en-US" dirty="0">
              <a:cs typeface="Ali_K_Samik" pitchFamily="2" charset="-78"/>
            </a:endParaRPr>
          </a:p>
          <a:p>
            <a:pPr rtl="1"/>
            <a:r>
              <a:rPr lang="ar-SA" dirty="0" smtClean="0">
                <a:cs typeface="Ali_K_Samik" pitchFamily="2" charset="-78"/>
              </a:rPr>
              <a:t>ث۔د۔سعيد </a:t>
            </a:r>
            <a:r>
              <a:rPr lang="ar-SA" dirty="0">
                <a:cs typeface="Ali_K_Samik" pitchFamily="2" charset="-78"/>
              </a:rPr>
              <a:t>نزار </a:t>
            </a:r>
            <a:r>
              <a:rPr lang="ar-EG" dirty="0" smtClean="0">
                <a:cs typeface="Ali_K_Samik" pitchFamily="2" charset="-78"/>
              </a:rPr>
              <a:t>سعيد</a:t>
            </a:r>
            <a:endParaRPr lang="en-US" dirty="0">
              <a:cs typeface="Ali_K_Samik" pitchFamily="2" charset="-78"/>
            </a:endParaRPr>
          </a:p>
          <a:p>
            <a:r>
              <a:rPr lang="ar-EG" dirty="0" smtClean="0">
                <a:cs typeface="Ali_K_Samik" pitchFamily="2" charset="-78"/>
              </a:rPr>
              <a:t>ث۔ي۔</a:t>
            </a:r>
            <a:r>
              <a:rPr lang="ar-SA" dirty="0" smtClean="0">
                <a:cs typeface="Ali_K_Samik" pitchFamily="2" charset="-78"/>
              </a:rPr>
              <a:t>م</a:t>
            </a:r>
            <a:r>
              <a:rPr lang="ar-SA" dirty="0">
                <a:cs typeface="Ali_K_Samik" pitchFamily="2" charset="-78"/>
              </a:rPr>
              <a:t>۔ </a:t>
            </a:r>
            <a:r>
              <a:rPr lang="ar-SA" dirty="0">
                <a:cs typeface="Ali-A-Samik" pitchFamily="2" charset="-78"/>
              </a:rPr>
              <a:t>مطف</a:t>
            </a:r>
            <a:r>
              <a:rPr lang="ar-EG" dirty="0">
                <a:cs typeface="Ali-A-Samik" pitchFamily="2" charset="-78"/>
              </a:rPr>
              <a:t>ر</a:t>
            </a:r>
            <a:r>
              <a:rPr lang="ar-SA" dirty="0">
                <a:cs typeface="Ali-A-Samik" pitchFamily="2" charset="-78"/>
              </a:rPr>
              <a:t> </a:t>
            </a:r>
            <a:r>
              <a:rPr lang="ar-SA" dirty="0">
                <a:cs typeface="Ali_K_Samik" pitchFamily="2" charset="-78"/>
              </a:rPr>
              <a:t>انور </a:t>
            </a:r>
            <a:r>
              <a:rPr lang="ar-SA" dirty="0" smtClean="0">
                <a:cs typeface="Ali_K_Samik" pitchFamily="2" charset="-78"/>
              </a:rPr>
              <a:t>دزةيي</a:t>
            </a:r>
            <a:endParaRPr lang="en-US" dirty="0">
              <a:cs typeface="Ali_K_Samik" pitchFamily="2" charset="-78"/>
            </a:endParaRPr>
          </a:p>
        </p:txBody>
      </p:sp>
    </p:spTree>
    <p:extLst>
      <p:ext uri="{BB962C8B-B14F-4D97-AF65-F5344CB8AC3E}">
        <p14:creationId xmlns:p14="http://schemas.microsoft.com/office/powerpoint/2010/main" val="383519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u="sng" dirty="0">
                <a:cs typeface="Ali_K_Samik" pitchFamily="2" charset="-78"/>
              </a:rPr>
              <a:t>ثيَكهاتةي بةرطري لة ناوضة</a:t>
            </a:r>
            <a:r>
              <a:rPr lang="en-US" dirty="0"/>
              <a:t/>
            </a:r>
            <a:br>
              <a:rPr lang="en-US" dirty="0"/>
            </a:br>
            <a:endParaRPr lang="en-US" dirty="0"/>
          </a:p>
        </p:txBody>
      </p:sp>
      <p:sp>
        <p:nvSpPr>
          <p:cNvPr id="3" name="Content Placeholder 2"/>
          <p:cNvSpPr>
            <a:spLocks noGrp="1"/>
          </p:cNvSpPr>
          <p:nvPr>
            <p:ph idx="1"/>
          </p:nvPr>
        </p:nvSpPr>
        <p:spPr>
          <a:xfrm>
            <a:off x="838200" y="1287624"/>
            <a:ext cx="10515600" cy="5570376"/>
          </a:xfrm>
        </p:spPr>
        <p:txBody>
          <a:bodyPr>
            <a:normAutofit/>
          </a:bodyPr>
          <a:lstStyle/>
          <a:p>
            <a:pPr algn="just" rtl="1">
              <a:lnSpc>
                <a:spcPct val="150000"/>
              </a:lnSpc>
            </a:pPr>
            <a:r>
              <a:rPr lang="ar-EG" dirty="0">
                <a:cs typeface="Ali_K_Samik" pitchFamily="2" charset="-78"/>
              </a:rPr>
              <a:t> بؤ ئةوةي ئةنداماني تيثي بةرطري ئةركي بةرطري بةرامبةربة تيثي هيَرش بةر جيَ بةجيَ بكةن ثيَويستة بنةمايةكي سةرةكي هةبيَت، كة لةو ريَطةيةوة تيثي بةرطري ضؤنيةتي وةستان و ريَكخستنيان و زانيني سنوري بةرثرسياريتي هةر تاكيك بزانريَت ، وة لةم ريَطةيةوة بتوانن تواناكانيان يةك بخةن بؤ كةم كردنةوةي مةترسي تيثي هيَرش بةر، يا دروست كردني شلَةذاني تيثي بةرامبةر يا بة دةست هيَناني تؤث، وة بؤ ئةم مةبةستة ثيَويستة بزانريَت ضؤنيةتي وةستاني ياريزاناي بةرطري وة نزيكي يا دوري لة هيَلي ناوضةي طؤلَ، بؤ ذةم مةبةستةش ضةند ثيَكهاتةيةكي بةرطري لة ناوضة هةية دةتوانين كورتي بكةينةوة لةمانةي خوارةوة:- </a:t>
            </a:r>
            <a:endParaRPr lang="en-US" dirty="0">
              <a:cs typeface="Ali_K_Samik" pitchFamily="2" charset="-78"/>
            </a:endParaRPr>
          </a:p>
          <a:p>
            <a:pPr algn="just" rtl="1">
              <a:lnSpc>
                <a:spcPct val="150000"/>
              </a:lnSpc>
            </a:pPr>
            <a:r>
              <a:rPr lang="ar-EG" b="1" dirty="0">
                <a:cs typeface="Ali_K_Samik" pitchFamily="2" charset="-78"/>
              </a:rPr>
              <a:t> </a:t>
            </a:r>
            <a:r>
              <a:rPr lang="ar-SA" b="1" dirty="0">
                <a:cs typeface="Ali_K_Samik" pitchFamily="2" charset="-78"/>
              </a:rPr>
              <a:t>( 6 – 0 )، ( 5 - 1 ) ، ( 4 - 2 )، (3  – 3 )،( 3 - 2 - 1 </a:t>
            </a:r>
            <a:r>
              <a:rPr lang="ar-SA" b="1" dirty="0"/>
              <a:t>)۔</a:t>
            </a:r>
            <a:endParaRPr lang="en-US" dirty="0"/>
          </a:p>
        </p:txBody>
      </p:sp>
    </p:spTree>
    <p:extLst>
      <p:ext uri="{BB962C8B-B14F-4D97-AF65-F5344CB8AC3E}">
        <p14:creationId xmlns:p14="http://schemas.microsoft.com/office/powerpoint/2010/main" val="312053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u="sng" dirty="0">
                <a:cs typeface="Ali_K_Samik" pitchFamily="2" charset="-78"/>
              </a:rPr>
              <a:t>ثيَكهاتةي بةرطري ( 6 - 0 ):</a:t>
            </a:r>
            <a:r>
              <a:rPr lang="en-US" dirty="0"/>
              <a:t/>
            </a:r>
            <a:br>
              <a:rPr lang="en-US" dirty="0"/>
            </a:br>
            <a:endParaRPr lang="en-US" dirty="0"/>
          </a:p>
        </p:txBody>
      </p:sp>
      <p:sp>
        <p:nvSpPr>
          <p:cNvPr id="3" name="Content Placeholder 2"/>
          <p:cNvSpPr>
            <a:spLocks noGrp="1"/>
          </p:cNvSpPr>
          <p:nvPr>
            <p:ph idx="1"/>
          </p:nvPr>
        </p:nvSpPr>
        <p:spPr/>
        <p:txBody>
          <a:bodyPr/>
          <a:lstStyle/>
          <a:p>
            <a:pPr algn="r">
              <a:lnSpc>
                <a:spcPct val="200000"/>
              </a:lnSpc>
            </a:pPr>
            <a:r>
              <a:rPr lang="ar-EG" dirty="0">
                <a:cs typeface="Ali_K_Samik" pitchFamily="2" charset="-78"/>
              </a:rPr>
              <a:t>ثيَكهاتةي 6-0 يةكيَكة لة ثيَكهاتةي بةرطري سةرةكي بؤ طشت ثيَكهاتةكاني بةرطريةكاني تر۔ وة طشت ياريزاناني بةرطري لةسةر يةك هيَل دةوةستن وة ماوةي نيَوانيان يةكسانن و لة بةر دةم هيَلي 6 مةتري دةوةستن، ئةم جؤرة وةستانة هاوكارة بؤ داطير كردني زؤرترين ثانتايي لة سةر هيَلي 6 مةتري۔شيَوةي (1)۔</a:t>
            </a:r>
            <a:endParaRPr lang="en-US" dirty="0">
              <a:cs typeface="Ali_K_Samik" pitchFamily="2" charset="-78"/>
            </a:endParaRPr>
          </a:p>
          <a:p>
            <a:pPr algn="r"/>
            <a:endParaRPr lang="en-US" dirty="0"/>
          </a:p>
        </p:txBody>
      </p:sp>
    </p:spTree>
    <p:extLst>
      <p:ext uri="{BB962C8B-B14F-4D97-AF65-F5344CB8AC3E}">
        <p14:creationId xmlns:p14="http://schemas.microsoft.com/office/powerpoint/2010/main" val="419235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Store\Desktop\6-0-vtt.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9510" y="466531"/>
            <a:ext cx="8752114" cy="5710432"/>
          </a:xfrm>
          <a:prstGeom prst="rect">
            <a:avLst/>
          </a:prstGeom>
          <a:noFill/>
          <a:ln>
            <a:noFill/>
          </a:ln>
        </p:spPr>
      </p:pic>
      <p:sp>
        <p:nvSpPr>
          <p:cNvPr id="5" name="Rectangle 4"/>
          <p:cNvSpPr/>
          <p:nvPr/>
        </p:nvSpPr>
        <p:spPr>
          <a:xfrm>
            <a:off x="5879175" y="6342097"/>
            <a:ext cx="918841" cy="369332"/>
          </a:xfrm>
          <a:prstGeom prst="rect">
            <a:avLst/>
          </a:prstGeom>
        </p:spPr>
        <p:txBody>
          <a:bodyPr wrap="none">
            <a:spAutoFit/>
          </a:bodyPr>
          <a:lstStyle/>
          <a:p>
            <a:pPr algn="ctr" rtl="1"/>
            <a:r>
              <a:rPr lang="ar-EG" dirty="0">
                <a:latin typeface="Times New Roman" panose="02020603050405020304" pitchFamily="18" charset="0"/>
                <a:ea typeface="Times New Roman" panose="02020603050405020304" pitchFamily="18" charset="0"/>
                <a:cs typeface="Ali_K_Samik" pitchFamily="2" charset="-78"/>
              </a:rPr>
              <a:t>شيَوةي (1)</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959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7159"/>
            <a:ext cx="10515600" cy="5579804"/>
          </a:xfrm>
        </p:spPr>
        <p:txBody>
          <a:bodyPr/>
          <a:lstStyle/>
          <a:p>
            <a:pPr algn="r" rtl="1">
              <a:lnSpc>
                <a:spcPct val="150000"/>
              </a:lnSpc>
            </a:pPr>
            <a:r>
              <a:rPr lang="ar-EG" b="1" u="sng" dirty="0">
                <a:cs typeface="Ali_K_Samik" pitchFamily="2" charset="-78"/>
              </a:rPr>
              <a:t>أ-ئةركي بةرطريكاراني بالَةكان:-</a:t>
            </a:r>
            <a:endParaRPr lang="en-US" dirty="0">
              <a:cs typeface="Ali_K_Samik" pitchFamily="2" charset="-78"/>
            </a:endParaRPr>
          </a:p>
          <a:p>
            <a:pPr algn="r" rtl="1">
              <a:lnSpc>
                <a:spcPct val="150000"/>
              </a:lnSpc>
            </a:pPr>
            <a:r>
              <a:rPr lang="ar-EG" dirty="0">
                <a:cs typeface="Ali_K_Samik" pitchFamily="2" charset="-78"/>
              </a:rPr>
              <a:t>1-ريطري كردن لة هيرش بةري ناوضةي بالَةكان و راطرتني لة جوولة بؤ ناوةوة، ئةويش لة ريَطةي راطرتن يا ريطري كردن لة جوولةي۔</a:t>
            </a:r>
            <a:endParaRPr lang="en-US" dirty="0">
              <a:cs typeface="Ali_K_Samik" pitchFamily="2" charset="-78"/>
            </a:endParaRPr>
          </a:p>
          <a:p>
            <a:pPr algn="r" rtl="1">
              <a:lnSpc>
                <a:spcPct val="150000"/>
              </a:lnSpc>
            </a:pPr>
            <a:r>
              <a:rPr lang="ar-EG" dirty="0">
                <a:cs typeface="Ali_K_Samik" pitchFamily="2" charset="-78"/>
              </a:rPr>
              <a:t>2-بةرطري كردن لة دذي ثيَكهاتةكاني هيَرش بةران كاتيَك لة ريَطةي ياريزاناني بالَةكان ئةنجامي دةدةن و ريطي كردن لة شووت كردن۔</a:t>
            </a:r>
            <a:endParaRPr lang="en-US" dirty="0">
              <a:cs typeface="Ali_K_Samik" pitchFamily="2" charset="-78"/>
            </a:endParaRPr>
          </a:p>
          <a:p>
            <a:pPr algn="r" rtl="1">
              <a:lnSpc>
                <a:spcPct val="150000"/>
              </a:lnSpc>
            </a:pPr>
            <a:r>
              <a:rPr lang="ar-EG" dirty="0">
                <a:cs typeface="Ali_K_Samik" pitchFamily="2" charset="-78"/>
              </a:rPr>
              <a:t>3-هاوكاري كردني هاوةلي بةرطري كار كاتيَك هيرش دةكريَتة سةري۔</a:t>
            </a:r>
            <a:endParaRPr lang="en-US" dirty="0">
              <a:cs typeface="Ali_K_Samik" pitchFamily="2" charset="-78"/>
            </a:endParaRPr>
          </a:p>
          <a:p>
            <a:pPr algn="r" rtl="1">
              <a:lnSpc>
                <a:spcPct val="150000"/>
              </a:lnSpc>
            </a:pPr>
            <a:r>
              <a:rPr lang="ar-EG" dirty="0">
                <a:cs typeface="Ali_K_Samik" pitchFamily="2" charset="-78"/>
              </a:rPr>
              <a:t>4-جوولة بؤ تةنيشت بة خيَرايي و بؤ ناوةوة و ناوةراست كاتيَك هيَرش بؤ بالَةكةي تر دةكريَت</a:t>
            </a:r>
            <a:r>
              <a:rPr lang="ar-EG" dirty="0"/>
              <a:t>۔</a:t>
            </a:r>
            <a:endParaRPr lang="en-US" dirty="0"/>
          </a:p>
          <a:p>
            <a:pPr algn="r"/>
            <a:endParaRPr lang="en-US" dirty="0">
              <a:cs typeface="Ali_K_Samik" pitchFamily="2" charset="-78"/>
            </a:endParaRPr>
          </a:p>
        </p:txBody>
      </p:sp>
    </p:spTree>
    <p:extLst>
      <p:ext uri="{BB962C8B-B14F-4D97-AF65-F5344CB8AC3E}">
        <p14:creationId xmlns:p14="http://schemas.microsoft.com/office/powerpoint/2010/main" val="165548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79691"/>
          </a:xfrm>
        </p:spPr>
        <p:txBody>
          <a:bodyPr>
            <a:normAutofit fontScale="90000"/>
          </a:bodyPr>
          <a:lstStyle/>
          <a:p>
            <a:pPr algn="r" rtl="1">
              <a:lnSpc>
                <a:spcPct val="100000"/>
              </a:lnSpc>
            </a:pPr>
            <a:r>
              <a:rPr lang="ar-EG" sz="3600" b="1" u="sng" dirty="0">
                <a:cs typeface="Ali_K_Samik" pitchFamily="2" charset="-78"/>
              </a:rPr>
              <a:t>ب-ئةركي بةرطريكاران لة ناوةراست:-</a:t>
            </a:r>
            <a:r>
              <a:rPr lang="en-US" sz="3600" dirty="0">
                <a:cs typeface="Ali_K_Samik" pitchFamily="2" charset="-78"/>
              </a:rPr>
              <a:t/>
            </a:r>
            <a:br>
              <a:rPr lang="en-US" sz="3600" dirty="0">
                <a:cs typeface="Ali_K_Samik" pitchFamily="2" charset="-78"/>
              </a:rPr>
            </a:br>
            <a:r>
              <a:rPr lang="ar-EG" sz="3600" dirty="0">
                <a:cs typeface="Ali_K_Samik" pitchFamily="2" charset="-78"/>
              </a:rPr>
              <a:t>1-ثيَويستة طشت بةرطري كاران بةرثرس بن لة هةموو ساتيَك و لة ياريزاني هيَرش بةر ض ئةوانةي دواوة يا ئةوة ياريزانةي نزيك لة 6 مةتري ، بةثيَي بارودؤخةكة۔</a:t>
            </a:r>
            <a:r>
              <a:rPr lang="en-US" sz="3600" dirty="0">
                <a:cs typeface="Ali_K_Samik" pitchFamily="2" charset="-78"/>
              </a:rPr>
              <a:t/>
            </a:r>
            <a:br>
              <a:rPr lang="en-US" sz="3600" dirty="0">
                <a:cs typeface="Ali_K_Samik" pitchFamily="2" charset="-78"/>
              </a:rPr>
            </a:br>
            <a:r>
              <a:rPr lang="ar-EG" sz="3600" dirty="0">
                <a:cs typeface="Ali_K_Samik" pitchFamily="2" charset="-78"/>
              </a:rPr>
              <a:t>2-ثيَويستة طشت ياريزاناني  بةرطري سةر هيَلي 6 مةتري ، لة ئامادةباشي دابن و بة خيرايي ضوونة سةر ياريزاني هيَرش بةر و لاي ئةو دةستةي كة تؤثي ثيَية كاتيًك كة تؤثةكةي وةرطرت۔</a:t>
            </a:r>
            <a:r>
              <a:rPr lang="en-US" sz="3600" dirty="0">
                <a:cs typeface="Ali_K_Samik" pitchFamily="2" charset="-78"/>
              </a:rPr>
              <a:t/>
            </a:r>
            <a:br>
              <a:rPr lang="en-US" sz="3600" dirty="0">
                <a:cs typeface="Ali_K_Samik" pitchFamily="2" charset="-78"/>
              </a:rPr>
            </a:br>
            <a:r>
              <a:rPr lang="ar-EG" sz="3600" dirty="0">
                <a:cs typeface="Ali_K_Samik" pitchFamily="2" charset="-78"/>
              </a:rPr>
              <a:t>3-ريطري كردني هيرش بةر لة شووت كردن، وة دروست كردني شلَةذاني ياريزاني هيَرش بةر كاتيَك دةيةويَت ثاس بدات يا هةولَدن بؤ بةدةست هيَناني تؤثةكة۔ </a:t>
            </a:r>
            <a:r>
              <a:rPr lang="en-US" sz="3600" dirty="0">
                <a:cs typeface="Ali_K_Samik" pitchFamily="2" charset="-78"/>
              </a:rPr>
              <a:t/>
            </a:r>
            <a:br>
              <a:rPr lang="en-US" sz="3600" dirty="0">
                <a:cs typeface="Ali_K_Samik" pitchFamily="2" charset="-78"/>
              </a:rPr>
            </a:br>
            <a:r>
              <a:rPr lang="ar-EG" sz="3600" dirty="0">
                <a:cs typeface="Ali_K_Samik" pitchFamily="2" charset="-78"/>
              </a:rPr>
              <a:t>4-طةرانةوةي هيَرش بةر بةخيَرايي بؤ شويَنةكةي كاتيَك هيرش بةر تؤث بؤ هاولَةكةي دةنيَريت وة جوولان بةرةو ئةو شويَنةي كة تؤثي بؤ رؤشتووة۔</a:t>
            </a:r>
            <a:r>
              <a:rPr lang="en-US" dirty="0"/>
              <a:t/>
            </a:r>
            <a:br>
              <a:rPr lang="en-US" dirty="0"/>
            </a:br>
            <a:endParaRPr lang="en-US" dirty="0"/>
          </a:p>
        </p:txBody>
      </p:sp>
    </p:spTree>
    <p:extLst>
      <p:ext uri="{BB962C8B-B14F-4D97-AF65-F5344CB8AC3E}">
        <p14:creationId xmlns:p14="http://schemas.microsoft.com/office/powerpoint/2010/main" val="325238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Ali_K_Samik</vt:lpstr>
      <vt:lpstr>Ali-A-Samik</vt:lpstr>
      <vt:lpstr>Arial</vt:lpstr>
      <vt:lpstr>Calibri</vt:lpstr>
      <vt:lpstr>Calibri Light</vt:lpstr>
      <vt:lpstr>Times New Roman</vt:lpstr>
      <vt:lpstr>Office Theme</vt:lpstr>
      <vt:lpstr>ثلاني بةرطري و هيَرش بردن</vt:lpstr>
      <vt:lpstr>ثيَكهاتةي بةرطري لة ناوضة </vt:lpstr>
      <vt:lpstr>ثيَكهاتةي بةرطري ( 6 - 0 ): </vt:lpstr>
      <vt:lpstr>PowerPoint Presentation</vt:lpstr>
      <vt:lpstr>PowerPoint Presentation</vt:lpstr>
      <vt:lpstr>ب-ئةركي بةرطريكاران لة ناوةراست:- 1-ثيَويستة طشت بةرطري كاران بةرثرس بن لة هةموو ساتيَك و لة ياريزاني هيَرش بةر ض ئةوانةي دواوة يا ئةوة ياريزانةي نزيك لة 6 مةتري ، بةثيَي بارودؤخةكة۔ 2-ثيَويستة طشت ياريزاناني  بةرطري سةر هيَلي 6 مةتري ، لة ئامادةباشي دابن و بة خيرايي ضوونة سةر ياريزاني هيَرش بةر و لاي ئةو دةستةي كة تؤثي ثيَية كاتيًك كة تؤثةكةي وةرطرت۔ 3-ريطري كردني هيرش بةر لة شووت كردن، وة دروست كردني شلَةذاني ياريزاني هيَرش بةر كاتيَك دةيةويَت ثاس بدات يا هةولَدن بؤ بةدةست هيَناني تؤثةكة۔  4-طةرانةوةي هيَرش بةر بةخيَرايي بؤ شويَنةكةي كاتيَك هيرش بةر تؤث بؤ هاولَةكةي دةنيَريت وة جوولان بةرةو ئةو شويَنةي كة تؤثي بؤ رؤشتووة۔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ثلاني بةرطري و هيَرش بردن</dc:title>
  <dc:creator>Maher</dc:creator>
  <cp:lastModifiedBy>Maher</cp:lastModifiedBy>
  <cp:revision>3</cp:revision>
  <dcterms:created xsi:type="dcterms:W3CDTF">2022-05-11T04:20:56Z</dcterms:created>
  <dcterms:modified xsi:type="dcterms:W3CDTF">2022-05-11T04:29:42Z</dcterms:modified>
</cp:coreProperties>
</file>