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9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1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8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4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7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6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D5B80-5B24-4F7A-9F4D-5D2E5B156FF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899A-3B22-4A22-803E-E384102E1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686" y="1868812"/>
            <a:ext cx="9144000" cy="2387600"/>
          </a:xfrm>
        </p:spPr>
        <p:txBody>
          <a:bodyPr>
            <a:noAutofit/>
          </a:bodyPr>
          <a:lstStyle/>
          <a:p>
            <a:r>
              <a:rPr lang="ar-JO" sz="11500" dirty="0">
                <a:cs typeface="Ali-A-Samik" pitchFamily="2" charset="-78"/>
              </a:rPr>
              <a:t>الذكاء</a:t>
            </a:r>
            <a:endParaRPr lang="en-US" sz="11500" dirty="0">
              <a:cs typeface="Ali-A-Samik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36"/>
    </mc:Choice>
    <mc:Fallback xmlns="">
      <p:transition advTm="6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376" y="260648"/>
            <a:ext cx="7772400" cy="1368152"/>
          </a:xfrm>
        </p:spPr>
        <p:txBody>
          <a:bodyPr>
            <a:normAutofit/>
          </a:bodyPr>
          <a:lstStyle/>
          <a:p>
            <a:pPr algn="ctr"/>
            <a:r>
              <a:rPr lang="ar-JO" sz="7200" dirty="0">
                <a:solidFill>
                  <a:schemeClr val="tx2">
                    <a:lumMod val="90000"/>
                  </a:schemeClr>
                </a:solidFill>
              </a:rPr>
              <a:t>الذكاء</a:t>
            </a:r>
            <a:endParaRPr lang="ar-IQ" sz="72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53384"/>
            <a:ext cx="10735055" cy="3979904"/>
          </a:xfrm>
        </p:spPr>
        <p:txBody>
          <a:bodyPr>
            <a:no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tx1"/>
                </a:solidFill>
              </a:rPr>
              <a:t>فالذكاء هو عمليةٌ حسيّةٌ حركيّةٌ ذات قدرات متعددة ومستمرة يتمّ تفعيلها وعملها بعد تدعيم العامل والاستعداد الوراثي بالمنبهات والمثيرات الخارجيّة المناسبة</a:t>
            </a:r>
            <a:endParaRPr lang="ar-JO" sz="3200" dirty="0">
              <a:solidFill>
                <a:schemeClr val="tx1"/>
              </a:solidFill>
            </a:endParaRPr>
          </a:p>
          <a:p>
            <a:pPr algn="r"/>
            <a:endParaRPr lang="ar-IQ" sz="4000" dirty="0">
              <a:solidFill>
                <a:schemeClr val="tx1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chemeClr val="tx1"/>
                </a:solidFill>
              </a:rPr>
              <a:t>- </a:t>
            </a:r>
            <a:r>
              <a:rPr lang="ar-SA" sz="3200" dirty="0">
                <a:solidFill>
                  <a:schemeClr val="tx1"/>
                </a:solidFill>
              </a:rPr>
              <a:t>تيرمان</a:t>
            </a:r>
            <a:r>
              <a:rPr lang="ar-IQ" sz="3200">
                <a:solidFill>
                  <a:schemeClr val="tx1"/>
                </a:solidFill>
              </a:rPr>
              <a:t>:</a:t>
            </a:r>
            <a:r>
              <a:rPr lang="ar-SA" sz="320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الذكاء على أنّه القدرة على القيام بعملية التفكير المجرّد. </a:t>
            </a:r>
            <a:endParaRPr lang="ar-JO" sz="3200" dirty="0">
              <a:solidFill>
                <a:schemeClr val="tx1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ar-JO" sz="3200" dirty="0">
                <a:solidFill>
                  <a:schemeClr val="tx1"/>
                </a:solidFill>
              </a:rPr>
              <a:t>- </a:t>
            </a:r>
            <a:r>
              <a:rPr lang="ar-SA" sz="3200" dirty="0">
                <a:solidFill>
                  <a:schemeClr val="tx1"/>
                </a:solidFill>
              </a:rPr>
              <a:t>كولفن: الذكاء هو وصول الفرد إلى مرحلة القدرة على عملية التعلّم.</a:t>
            </a:r>
            <a:endParaRPr lang="ar-JO" sz="3200" dirty="0">
              <a:solidFill>
                <a:schemeClr val="tx1"/>
              </a:solidFill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JO" sz="3200" dirty="0">
                <a:solidFill>
                  <a:schemeClr val="tx1"/>
                </a:solidFill>
              </a:rPr>
              <a:t>- </a:t>
            </a:r>
            <a:r>
              <a:rPr lang="ar-SA" sz="3200" dirty="0">
                <a:solidFill>
                  <a:schemeClr val="tx1"/>
                </a:solidFill>
              </a:rPr>
              <a:t>شترن: هو القدرة العامة للفرد على التكيّف العقليّ مع المواقف والمشاكل الحياتيّة الجديدة.</a:t>
            </a:r>
            <a:endParaRPr lang="en-US" sz="4000" dirty="0">
              <a:solidFill>
                <a:schemeClr val="tx1"/>
              </a:solidFill>
            </a:endParaRPr>
          </a:p>
          <a:p>
            <a:pPr algn="r"/>
            <a:endParaRPr lang="ar-IQ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0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094"/>
    </mc:Choice>
    <mc:Fallback xmlns="">
      <p:transition advTm="46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6|0.8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الذكاء</vt:lpstr>
      <vt:lpstr>الذكاء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النفس الرياضي</dc:title>
  <dc:creator>Windows User</dc:creator>
  <cp:lastModifiedBy>ctc</cp:lastModifiedBy>
  <cp:revision>6</cp:revision>
  <dcterms:created xsi:type="dcterms:W3CDTF">2020-04-29T07:42:25Z</dcterms:created>
  <dcterms:modified xsi:type="dcterms:W3CDTF">2023-05-18T17:19:12Z</dcterms:modified>
</cp:coreProperties>
</file>