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5" r:id="rId3"/>
    <p:sldId id="264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A5678-5D99-4C24-AD5F-4DBCC73CD93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9B384-142A-4AFE-9E41-6E4433A26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6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9B384-142A-4AFE-9E41-6E4433A26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4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41C353-DD6A-4E60-8E91-55377676E6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1C41C9-0ED7-42A7-8D3C-D5218DE286AA}" type="datetimeFigureOut">
              <a:rPr lang="en-US" smtClean="0"/>
              <a:t>10/21/2024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Lecturer3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Balanced framing and Unbalanced</a:t>
            </a: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502920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readability and clarity, avoid jargon or overly complex language. Don’t use double negatives because they can be harder to understand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balanced framing</a:t>
            </a:r>
          </a:p>
          <a:p>
            <a:pPr marL="11430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often answer in different ways depending on the question framing. Positive frames are interpreted as more neutral than negative frames and may encourage more socially desirable answers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Unbalanced questions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only one side of an argument. Respondents may be less likely to oppose the question if it is framed in a particular direction. It’s best practice to provide a counter argument within the question as well</a:t>
            </a:r>
          </a:p>
        </p:txBody>
      </p:sp>
    </p:spTree>
    <p:extLst>
      <p:ext uri="{BB962C8B-B14F-4D97-AF65-F5344CB8AC3E}">
        <p14:creationId xmlns:p14="http://schemas.microsoft.com/office/powerpoint/2010/main" val="3384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en-US" sz="2800" dirty="0" smtClean="0"/>
              <a:t>Respondents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answer in different ways depending on the question framing. Positive frames are interpreted as more neutral than negative frames and may encourage more socially desirable answers.</a:t>
            </a:r>
          </a:p>
          <a:p>
            <a:pPr marL="11430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Positive vs negative frames</a:t>
            </a:r>
          </a:p>
          <a:p>
            <a:pPr marL="11430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frame	Negative frame</a:t>
            </a:r>
          </a:p>
          <a:p>
            <a:pPr marL="11430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protests of pandemic-related restrictions be allowed?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protests of pandemic-related restrictions be forbidden?</a:t>
            </a:r>
          </a:p>
          <a:p>
            <a:pPr marL="11430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 mix of both positive and negative frames to avoid research bias, and ensure that your question wording is balanced wherever possible.</a:t>
            </a:r>
          </a:p>
          <a:p>
            <a:pPr marL="114300" indent="0">
              <a:buNone/>
            </a:pPr>
            <a:r>
              <a:rPr lang="en-US" sz="2800" dirty="0"/>
              <a:t> </a:t>
            </a:r>
          </a:p>
          <a:p>
            <a:pPr marL="11430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9906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Example: Unbalanced vs balanced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Unbalanced	Balanced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favor…?	Do you favor or oppose…?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that…?	Do you agree or disagree that…?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leading questions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questions guide respondents towards answering in specific ways, even if that’s not how they truly feel, by explicitly or implicitly providing them with extra information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best to keep your questions short and specific to your topic of interest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Questionnaire design and </a:t>
            </a:r>
            <a:r>
              <a:rPr lang="en-US" sz="4000" dirty="0" smtClean="0">
                <a:solidFill>
                  <a:srgbClr val="00B0F0"/>
                </a:solidFill>
              </a:rPr>
              <a:t>analyzing </a:t>
            </a:r>
            <a:r>
              <a:rPr lang="en-US" sz="4000" dirty="0">
                <a:solidFill>
                  <a:srgbClr val="00B0F0"/>
                </a:solidFill>
              </a:rPr>
              <a:t>the data using SPSS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Do </a:t>
            </a:r>
            <a:r>
              <a:rPr lang="en-US" dirty="0"/>
              <a:t>you hold a full driving </a:t>
            </a:r>
            <a:r>
              <a:rPr lang="en-US" dirty="0" smtClean="0"/>
              <a:t>license? </a:t>
            </a:r>
          </a:p>
          <a:p>
            <a:pPr marL="114300" indent="0">
              <a:buNone/>
            </a:pPr>
            <a:r>
              <a:rPr lang="en-US" dirty="0" smtClean="0"/>
              <a:t>YES</a:t>
            </a:r>
            <a:r>
              <a:rPr lang="en-US" dirty="0"/>
              <a:t>…□ </a:t>
            </a:r>
            <a:r>
              <a:rPr lang="en-US" dirty="0" smtClean="0"/>
              <a:t>                    NO</a:t>
            </a:r>
            <a:r>
              <a:rPr lang="en-US" dirty="0"/>
              <a:t>…□ </a:t>
            </a:r>
            <a:r>
              <a:rPr lang="en-US" dirty="0" smtClean="0"/>
              <a:t>         </a:t>
            </a:r>
          </a:p>
          <a:p>
            <a:pPr marL="114300" indent="0" algn="just">
              <a:buNone/>
            </a:pPr>
            <a:r>
              <a:rPr lang="en-US" dirty="0" smtClean="0"/>
              <a:t>Use </a:t>
            </a:r>
            <a:r>
              <a:rPr lang="en-US" dirty="0"/>
              <a:t>tick boxes rather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just blank space to solicit the subjects' choice, line them up 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tabs, use, for example, the "Insert symbol" feature in MS Word to insert a box character. MS Word can offer more tricks, the "Forms" feature offers you a way to make the document interactive, useful if you intend to deliver and receive forms by email.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Strongly </a:t>
            </a:r>
            <a:r>
              <a:rPr lang="en-US" dirty="0"/>
              <a:t>□</a:t>
            </a:r>
            <a:r>
              <a:rPr lang="en-US" dirty="0" smtClean="0"/>
              <a:t>         Agree </a:t>
            </a:r>
            <a:r>
              <a:rPr lang="en-US" dirty="0"/>
              <a:t>□</a:t>
            </a:r>
            <a:r>
              <a:rPr lang="en-US" dirty="0" smtClean="0"/>
              <a:t>       Ambivalent </a:t>
            </a:r>
            <a:r>
              <a:rPr lang="en-US" dirty="0"/>
              <a:t>□</a:t>
            </a:r>
            <a:r>
              <a:rPr lang="en-US" dirty="0" smtClean="0"/>
              <a:t>      Disagree </a:t>
            </a:r>
            <a:r>
              <a:rPr lang="en-US" dirty="0"/>
              <a:t>□</a:t>
            </a:r>
            <a:r>
              <a:rPr lang="en-US" dirty="0" smtClean="0"/>
              <a:t>  </a:t>
            </a:r>
          </a:p>
          <a:p>
            <a:pPr marL="114300" indent="0">
              <a:buNone/>
            </a:pPr>
            <a:r>
              <a:rPr lang="en-US" dirty="0" smtClean="0"/>
              <a:t> Strongly disagree □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</TotalTime>
  <Words>252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Lecturer3 : Balanced framing and Unbalanced</vt:lpstr>
      <vt:lpstr>PowerPoint Presentation</vt:lpstr>
      <vt:lpstr>Example: Unbalanced vs balanced frames</vt:lpstr>
      <vt:lpstr>Questionnaire design and analyzing the data using SPSS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33</cp:revision>
  <dcterms:created xsi:type="dcterms:W3CDTF">2024-07-19T12:13:04Z</dcterms:created>
  <dcterms:modified xsi:type="dcterms:W3CDTF">2024-10-21T19:00:44Z</dcterms:modified>
</cp:coreProperties>
</file>