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8E54-CB6C-4770-BB05-C02B239FA24C}" type="datetimeFigureOut">
              <a:rPr lang="ar-IQ" smtClean="0"/>
              <a:t>28/09/1444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15-6AAF-43D8-BEB0-19B084125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090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8E54-CB6C-4770-BB05-C02B239FA24C}" type="datetimeFigureOut">
              <a:rPr lang="ar-IQ" smtClean="0"/>
              <a:t>28/09/1444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15-6AAF-43D8-BEB0-19B084125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063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8E54-CB6C-4770-BB05-C02B239FA24C}" type="datetimeFigureOut">
              <a:rPr lang="ar-IQ" smtClean="0"/>
              <a:t>28/09/1444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15-6AAF-43D8-BEB0-19B084125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489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8E54-CB6C-4770-BB05-C02B239FA24C}" type="datetimeFigureOut">
              <a:rPr lang="ar-IQ" smtClean="0"/>
              <a:t>28/09/1444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15-6AAF-43D8-BEB0-19B084125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827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8E54-CB6C-4770-BB05-C02B239FA24C}" type="datetimeFigureOut">
              <a:rPr lang="ar-IQ" smtClean="0"/>
              <a:t>28/09/1444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15-6AAF-43D8-BEB0-19B084125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731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8E54-CB6C-4770-BB05-C02B239FA24C}" type="datetimeFigureOut">
              <a:rPr lang="ar-IQ" smtClean="0"/>
              <a:t>28/09/1444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15-6AAF-43D8-BEB0-19B084125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08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8E54-CB6C-4770-BB05-C02B239FA24C}" type="datetimeFigureOut">
              <a:rPr lang="ar-IQ" smtClean="0"/>
              <a:t>28/09/1444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15-6AAF-43D8-BEB0-19B084125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847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8E54-CB6C-4770-BB05-C02B239FA24C}" type="datetimeFigureOut">
              <a:rPr lang="ar-IQ" smtClean="0"/>
              <a:t>28/09/1444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15-6AAF-43D8-BEB0-19B084125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484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8E54-CB6C-4770-BB05-C02B239FA24C}" type="datetimeFigureOut">
              <a:rPr lang="ar-IQ" smtClean="0"/>
              <a:t>28/09/1444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15-6AAF-43D8-BEB0-19B084125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966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8E54-CB6C-4770-BB05-C02B239FA24C}" type="datetimeFigureOut">
              <a:rPr lang="ar-IQ" smtClean="0"/>
              <a:t>28/09/1444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15-6AAF-43D8-BEB0-19B084125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257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8E54-CB6C-4770-BB05-C02B239FA24C}" type="datetimeFigureOut">
              <a:rPr lang="ar-IQ" smtClean="0"/>
              <a:t>28/09/1444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3915-6AAF-43D8-BEB0-19B084125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604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68E54-CB6C-4770-BB05-C02B239FA24C}" type="datetimeFigureOut">
              <a:rPr lang="ar-IQ" smtClean="0"/>
              <a:t>28/09/1444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83915-6AAF-43D8-BEB0-19B084125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204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m Computer\Desktop\photo_2023-04-18_22-09-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22691"/>
            <a:ext cx="3024336" cy="419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am Computer\Desktop\photo_2023-04-18_22-09-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7872"/>
            <a:ext cx="3876790" cy="541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am Computer\Desktop\photo_2023-04-18_22-09-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92696"/>
            <a:ext cx="3888432" cy="53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0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Computer</dc:creator>
  <cp:lastModifiedBy>Ram Computer</cp:lastModifiedBy>
  <cp:revision>1</cp:revision>
  <dcterms:created xsi:type="dcterms:W3CDTF">2023-04-18T19:09:46Z</dcterms:created>
  <dcterms:modified xsi:type="dcterms:W3CDTF">2023-04-18T19:14:14Z</dcterms:modified>
</cp:coreProperties>
</file>