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50" d="100"/>
          <a:sy n="50" d="100"/>
        </p:scale>
        <p:origin x="-2004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2CD0-E7B5-4A2C-88E2-0666439F4D2C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F76A-7943-412D-B998-EA1F0915DD8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97639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2CD0-E7B5-4A2C-88E2-0666439F4D2C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F76A-7943-412D-B998-EA1F0915DD8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86021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2CD0-E7B5-4A2C-88E2-0666439F4D2C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F76A-7943-412D-B998-EA1F0915DD8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30301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2CD0-E7B5-4A2C-88E2-0666439F4D2C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F76A-7943-412D-B998-EA1F0915DD8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0891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2CD0-E7B5-4A2C-88E2-0666439F4D2C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F76A-7943-412D-B998-EA1F0915DD8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61722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2CD0-E7B5-4A2C-88E2-0666439F4D2C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F76A-7943-412D-B998-EA1F0915DD8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37595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2CD0-E7B5-4A2C-88E2-0666439F4D2C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F76A-7943-412D-B998-EA1F0915DD8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87630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2CD0-E7B5-4A2C-88E2-0666439F4D2C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F76A-7943-412D-B998-EA1F0915DD8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14025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2CD0-E7B5-4A2C-88E2-0666439F4D2C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F76A-7943-412D-B998-EA1F0915DD8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79024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2CD0-E7B5-4A2C-88E2-0666439F4D2C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F76A-7943-412D-B998-EA1F0915DD8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80567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2CD0-E7B5-4A2C-88E2-0666439F4D2C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F76A-7943-412D-B998-EA1F0915DD8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91188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82CD0-E7B5-4A2C-88E2-0666439F4D2C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8F76A-7943-412D-B998-EA1F0915DD8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3211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 descr="D:\تةندروستي وسةلامةتي\2023\ليزنةي ترقية\استلال مزةفة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26640"/>
            <a:ext cx="4823520" cy="6431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066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Computer</dc:creator>
  <cp:lastModifiedBy>Ram Computer</cp:lastModifiedBy>
  <cp:revision>1</cp:revision>
  <dcterms:created xsi:type="dcterms:W3CDTF">2023-03-31T08:53:09Z</dcterms:created>
  <dcterms:modified xsi:type="dcterms:W3CDTF">2023-03-31T08:53:49Z</dcterms:modified>
</cp:coreProperties>
</file>