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39B0-3CDE-4403-8D9D-0868E811CF0B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54FE-90D7-43F4-85EE-FA520721B90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2676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39B0-3CDE-4403-8D9D-0868E811CF0B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54FE-90D7-43F4-85EE-FA520721B90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47296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39B0-3CDE-4403-8D9D-0868E811CF0B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54FE-90D7-43F4-85EE-FA520721B90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3525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39B0-3CDE-4403-8D9D-0868E811CF0B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54FE-90D7-43F4-85EE-FA520721B90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069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39B0-3CDE-4403-8D9D-0868E811CF0B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54FE-90D7-43F4-85EE-FA520721B90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8538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39B0-3CDE-4403-8D9D-0868E811CF0B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54FE-90D7-43F4-85EE-FA520721B90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0022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39B0-3CDE-4403-8D9D-0868E811CF0B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54FE-90D7-43F4-85EE-FA520721B90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14483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39B0-3CDE-4403-8D9D-0868E811CF0B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54FE-90D7-43F4-85EE-FA520721B90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2639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39B0-3CDE-4403-8D9D-0868E811CF0B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54FE-90D7-43F4-85EE-FA520721B90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8477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39B0-3CDE-4403-8D9D-0868E811CF0B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54FE-90D7-43F4-85EE-FA520721B90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0744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39B0-3CDE-4403-8D9D-0868E811CF0B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54FE-90D7-43F4-85EE-FA520721B90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1508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439B0-3CDE-4403-8D9D-0868E811CF0B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154FE-90D7-43F4-85EE-FA520721B90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57667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 descr="D:\تةندروستي وسةلامةتي\2023\لێژنه‌ی قوتابیانی دكتۆرا\لێژنه‌ی قوتابی دكتۆرا م.اڤین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04664"/>
            <a:ext cx="4320480" cy="5927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652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Computer</dc:creator>
  <cp:lastModifiedBy>Ram Computer</cp:lastModifiedBy>
  <cp:revision>1</cp:revision>
  <dcterms:created xsi:type="dcterms:W3CDTF">2023-03-31T09:01:41Z</dcterms:created>
  <dcterms:modified xsi:type="dcterms:W3CDTF">2023-03-31T09:02:09Z</dcterms:modified>
</cp:coreProperties>
</file>