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15159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2246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1800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8762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1202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82902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9415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73301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28244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770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942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FA4D-1044-4EC6-8633-C93CB6FFA146}" type="datetimeFigureOut">
              <a:rPr lang="ar-IQ" smtClean="0"/>
              <a:t>10/09/1444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59D0F-A2AD-42A8-A825-EBD4DD73CBB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67513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D:\تةندروستي وسةلامةتي\2023\لێژنه‌ی منح لقبی علمی\لیژنه‌ی منح لقب علمی بژار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297437" y="1098770"/>
            <a:ext cx="6128907" cy="4596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67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Computer</dc:creator>
  <cp:lastModifiedBy>Ram Computer</cp:lastModifiedBy>
  <cp:revision>1</cp:revision>
  <dcterms:created xsi:type="dcterms:W3CDTF">2023-03-31T09:03:59Z</dcterms:created>
  <dcterms:modified xsi:type="dcterms:W3CDTF">2023-03-31T09:05:11Z</dcterms:modified>
</cp:coreProperties>
</file>