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1ADB-EB8B-384A-CC51-9870F79F8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9A970-B575-5BC5-7FB2-F60E774B3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68147-87B5-2CBF-372D-BF055D73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F515-1726-F646-8B38-3C64B46E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AD0C1-7171-C0B1-06CF-46931A14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9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C6CE-CB27-8EDE-7CDB-C3CEF456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64DFE-5AF6-2FE9-E3A5-354A80450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A6EB1-67C2-AD73-45A0-E1292C04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B6EE3-9E24-A318-8027-A39C5CB3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1D032-6CCE-CDD9-C203-57B4EC4E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37CB2E-173D-CAB3-0348-8D9F3C51D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8987E-112B-EA95-D94E-4A5B96961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F0BD8-3123-BC54-A047-1C962710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75E8-EED7-E45D-A901-8F2655E4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C8FFB-E289-7C0D-6108-287BA4CF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62EC3-E11D-CC5D-9870-A8604A55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C4A58-A270-FBFD-9BFB-2FFF78FED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13A59-48DE-7AD3-175B-F4440CD4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C8EE2-0951-D2B1-0C16-D210B4EA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9FBED-D481-D9A9-2D10-EF6D8B32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A2DB-E2DD-5499-EFDA-5CEDE2996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A00AE-09FA-AD0E-0CEA-64B881FE4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AE7B3-F49F-3ED8-666D-88D10AEC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12EAF-B925-469C-8020-34770BBD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22581-621A-59DD-5027-90315C21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2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C35C-744F-7949-28DC-17096995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BE6CB-4838-AF81-ACA4-86540940F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0073D-B7DD-7ABA-BE7D-FFB76A07D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DED67-0009-4B55-3AB4-C8CC1F67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FD083-CCE8-3A1B-17BD-CA913744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011A7-5487-4439-B342-AB4F29F4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1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206BC-5005-F36C-43EA-FFE04171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153E9-8ED5-8A1E-D7CB-F0F73D7A6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A59C2-193D-CBB2-8192-BF893930A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88FDE-AA20-599E-01F4-70ED14A8A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8E1286-94FD-97FF-C7CD-F0323C684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21D2D-091B-2F1E-D86C-02B01254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CF25A-1274-01AB-A688-74F4927D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4E50D4-299A-B529-5099-7F5C02C2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7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D6CA-C12B-9C33-A289-4C2EECC2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F598B-7931-D6E6-80E2-2942BD4B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43C64-4D86-FBD5-08D4-D310DD8C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E44A8-4FB5-A587-18F9-1AE3D42D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5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0D111C-CAC6-4015-8BAF-44F702F5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F5C57-DCB5-F6BB-0E42-AE988907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2B727-5B23-8302-83C5-656DAD35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5404-14B7-0C34-B696-F34F82E2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885AC-7366-3107-9BE1-313222982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51A71-5BF7-6153-1E4F-7FB2842D6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63C64-04C6-A14B-C144-3E8BBC12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D4F96-8258-10CB-7E64-5C664FFA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0B612-4975-16BD-0030-21A3D99D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5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0004-3654-E222-B355-25684D8A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733CA7-99D6-2CEB-37BB-AC09A2878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BCC35-81AC-95E3-D2E1-1A07B3FCE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520C3-3380-86A0-A9EB-4B743B73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07BA7-1A57-248C-F66A-CB7181EC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63442-9702-8740-543E-17AEADBD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4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E3BD9-2FF7-76AD-0A0E-64836AF5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17F0A-B47D-61D4-E943-049C1586E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7D8CC-D4A5-C254-0927-66F7A596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7284-7C4C-4240-BE9A-1AC5ABC9BAD4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FC3E3-059C-CCE5-47BB-F05DCAD56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70644-9881-0118-E836-05908A21A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F7339-F6BA-448F-A2E1-041DF86C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2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4BE3-8BE9-F391-D429-95FB43D2E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460C0-61FC-B48E-E300-693C222716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BFCD51-C46F-A357-D0F9-16A8402D3C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14257"/>
              </p:ext>
            </p:extLst>
          </p:nvPr>
        </p:nvGraphicFramePr>
        <p:xfrm>
          <a:off x="1769422" y="357188"/>
          <a:ext cx="8455231" cy="5974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346523" imgH="3778102" progId="Acrobat.Document.DC">
                  <p:embed/>
                </p:oleObj>
              </mc:Choice>
              <mc:Fallback>
                <p:oleObj name="Acrobat Document" r:id="rId2" imgW="5346523" imgH="3778102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9422" y="357188"/>
                        <a:ext cx="8455231" cy="5974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21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sakar bahaddin</dc:creator>
  <cp:lastModifiedBy>sakar bahaddin</cp:lastModifiedBy>
  <cp:revision>1</cp:revision>
  <dcterms:created xsi:type="dcterms:W3CDTF">2024-05-20T16:01:06Z</dcterms:created>
  <dcterms:modified xsi:type="dcterms:W3CDTF">2024-05-20T16:01:17Z</dcterms:modified>
</cp:coreProperties>
</file>