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30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62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59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727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340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975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303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888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668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851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769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0A50-D266-4811-8F2F-7C7D4C10BD94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8458-EF4F-4646-A5E1-1AE483A913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732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D:\تةندروستي وسةلامةتي\2023\ليزنةي مناقشة\photo_2022-10-18_10-44-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930967" cy="571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08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2023-03-31T08:58:18Z</dcterms:created>
  <dcterms:modified xsi:type="dcterms:W3CDTF">2023-03-31T08:58:50Z</dcterms:modified>
</cp:coreProperties>
</file>