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20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05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387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86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84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575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73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31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13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764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4957-1DFD-4ED7-8DAD-3D6AEBF5819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63B2-73BD-479D-BA1E-4C4D9C39C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57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تةندروستي وسةلامةتي\2023\البحوث المقيمة لسنة 2022\تأیید تقییم البحوپ\photo_2023-03-31_11-35-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244591" cy="595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9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2023-03-31T08:37:20Z</dcterms:created>
  <dcterms:modified xsi:type="dcterms:W3CDTF">2023-03-31T08:38:03Z</dcterms:modified>
</cp:coreProperties>
</file>