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C8FB-2E6A-4297-8F20-9BCA743FE6CE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F5D7-1744-4DCA-BCF4-57E641B0BD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99586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C8FB-2E6A-4297-8F20-9BCA743FE6CE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F5D7-1744-4DCA-BCF4-57E641B0BD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6284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C8FB-2E6A-4297-8F20-9BCA743FE6CE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F5D7-1744-4DCA-BCF4-57E641B0BD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270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C8FB-2E6A-4297-8F20-9BCA743FE6CE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F5D7-1744-4DCA-BCF4-57E641B0BD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532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C8FB-2E6A-4297-8F20-9BCA743FE6CE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F5D7-1744-4DCA-BCF4-57E641B0BD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7170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C8FB-2E6A-4297-8F20-9BCA743FE6CE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F5D7-1744-4DCA-BCF4-57E641B0BD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28028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C8FB-2E6A-4297-8F20-9BCA743FE6CE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F5D7-1744-4DCA-BCF4-57E641B0BD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50559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C8FB-2E6A-4297-8F20-9BCA743FE6CE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F5D7-1744-4DCA-BCF4-57E641B0BD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666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C8FB-2E6A-4297-8F20-9BCA743FE6CE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F5D7-1744-4DCA-BCF4-57E641B0BD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3077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C8FB-2E6A-4297-8F20-9BCA743FE6CE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F5D7-1744-4DCA-BCF4-57E641B0BD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20904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C8FB-2E6A-4297-8F20-9BCA743FE6CE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F5D7-1744-4DCA-BCF4-57E641B0BD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307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5C8FB-2E6A-4297-8F20-9BCA743FE6CE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8F5D7-1744-4DCA-BCF4-57E641B0BD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3128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تةندروستي وسةلامةتي\2023\البحوث المقيمة لسنة 2022\تأیید تقییم البحوپ\photo_2023-03-31_11-35-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764704"/>
            <a:ext cx="4248472" cy="595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30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Computer</dc:creator>
  <cp:lastModifiedBy>Ram Computer</cp:lastModifiedBy>
  <cp:revision>1</cp:revision>
  <dcterms:created xsi:type="dcterms:W3CDTF">2023-03-31T08:38:07Z</dcterms:created>
  <dcterms:modified xsi:type="dcterms:W3CDTF">2023-03-31T08:38:47Z</dcterms:modified>
</cp:coreProperties>
</file>