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429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557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44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138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548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210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598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997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36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331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51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F329-55DA-4EC6-A65D-4A7072107D20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56A2-6256-4EB8-B9D5-3A701D6368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25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تةندروستي وسةلامةتي\2023\البحوث المقيمة لسنة 2022\تأیید تقییم البحوپ\photo_2023-03-31_10-22-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37760" y="1178666"/>
            <a:ext cx="5615947" cy="421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5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2023-03-31T08:38:51Z</dcterms:created>
  <dcterms:modified xsi:type="dcterms:W3CDTF">2023-03-31T08:39:35Z</dcterms:modified>
</cp:coreProperties>
</file>