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ABE0-5771-4C25-BEE8-885D22A2873A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485C0-7B3E-4130-A653-2809130E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7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ABE0-5771-4C25-BEE8-885D22A2873A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485C0-7B3E-4130-A653-2809130E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89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ABE0-5771-4C25-BEE8-885D22A2873A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485C0-7B3E-4130-A653-2809130E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87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ABE0-5771-4C25-BEE8-885D22A2873A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485C0-7B3E-4130-A653-2809130E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70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ABE0-5771-4C25-BEE8-885D22A2873A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485C0-7B3E-4130-A653-2809130E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1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ABE0-5771-4C25-BEE8-885D22A2873A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485C0-7B3E-4130-A653-2809130E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5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ABE0-5771-4C25-BEE8-885D22A2873A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485C0-7B3E-4130-A653-2809130E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7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ABE0-5771-4C25-BEE8-885D22A2873A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485C0-7B3E-4130-A653-2809130E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1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ABE0-5771-4C25-BEE8-885D22A2873A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485C0-7B3E-4130-A653-2809130E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4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ABE0-5771-4C25-BEE8-885D22A2873A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485C0-7B3E-4130-A653-2809130E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8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ABE0-5771-4C25-BEE8-885D22A2873A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485C0-7B3E-4130-A653-2809130E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6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BABE0-5771-4C25-BEE8-885D22A2873A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485C0-7B3E-4130-A653-2809130E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2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تةندروستي وسةلامةتي\2023\sakar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88640"/>
            <a:ext cx="4248472" cy="5842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5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Computer</dc:creator>
  <cp:lastModifiedBy>Ram Computer</cp:lastModifiedBy>
  <cp:revision>1</cp:revision>
  <dcterms:created xsi:type="dcterms:W3CDTF">2023-05-05T08:25:56Z</dcterms:created>
  <dcterms:modified xsi:type="dcterms:W3CDTF">2023-05-05T08:26:35Z</dcterms:modified>
</cp:coreProperties>
</file>