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4828-A03C-0C5E-94D8-8E264D86E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B07F6-414B-50A0-E3C9-E203BF2F1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77882-2FC0-36C4-8C5B-A49A2D91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AD0E-A3FD-90BF-9841-C9180A58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93B1-BBBF-1228-46F0-F470A910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3742-9F11-495C-ED0B-274C2EBE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DC018-83E5-96E3-B002-A78D60A43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580BE-9E24-ECD2-E4CF-56BB3A3F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9B204-3C4B-57BA-F38C-79C5467A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61B66-EADB-961E-80A9-EE0BF9F1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4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9A001C-ECF5-1DB7-E706-D17794532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F724A-A2BE-A77E-403F-9454E408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4B509-5BA5-B70C-2737-98B77DB7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1E1DD-5714-BBDC-37B1-62BD3C60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25EB6-064A-649F-9CB9-20DB2392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2224-666E-0286-96D0-3D803450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CD7E-D1EA-0FAA-C7A0-30683837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3580D-2027-1458-C3D0-0CB6A55E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C8FB6-1C41-91F2-19F2-D8413AF1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2C359-9C97-C8E8-CE2D-1EAAD171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9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F4EF6-2F3A-4824-36BA-519BC447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0E7BC-DF30-030E-9662-F2E8810F6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D115-ADCA-986A-006F-62FFA6E7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A2B7D-8A27-7913-8D2E-30CEB317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674F8-FEC5-EC52-2490-CB4CA4CC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4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62F6-007C-21D0-7A48-1D379483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69D5-0DEC-5CCF-FBAF-31F9A22BC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6273E-E531-1689-DE68-15F283281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9725B-068D-D245-2A00-7FE2C4C4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12A98-2476-1D49-80B3-F640A5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9F7FB-0589-84DD-EEF5-690E0B19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6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D01B-1794-140F-620A-05CA903E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38B63-C5C2-7691-1A12-861324BFC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5A1AC-5C70-C56B-73CB-82115F45E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64393-2BB1-79F0-DA90-654C90909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52BE4-2751-B150-A15C-424B920CC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59536-E66D-6957-06AA-C9F597F6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46FCA-C24B-F11E-9271-CB7E3D29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0BEF6-A552-9F53-EB8C-CCE98FBC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6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1859-6171-13CE-3820-AAB5F3D2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F739B-2BE2-8FAC-6FE6-875C1E38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20CC8-4ED7-534A-F743-4DB0D959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2BE9D-2472-25D3-8F82-80999A36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9B65-89BC-5E83-94E3-74CF74C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F1326-FCD3-0B07-87D1-E9C9E3BB4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8DFF8-53AE-9216-C40B-C14B70F2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0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369B-E832-3010-ACAA-215EAFF8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715D1-917E-4E56-FF28-B412C748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091A2-97EB-220F-3538-418A95987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4DF83-4BF3-6148-FC66-BF4D8F9E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6421A-FD68-3ED7-234D-B61D15FB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7EAF0-6B99-F9A4-018A-C335EFAD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61EA-A8CE-9449-287C-80ED0C18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28010-6149-C9AD-BF8D-F3794D8C5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4A9B8-5ADD-87A2-6ECE-495773299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E4534-5D7B-16C8-495E-3C32B15F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72A9B-8EFB-7A54-6DC7-C095F42E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A6FFE-3995-0B2E-7076-500271C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779B6-3220-E563-C414-AA648AC8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D518B-8963-EA15-56B0-AA1A040DB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109CD-56D0-0030-67EF-78805B70C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0327-E07A-4FA6-8F0B-E1FDCC705347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4CDB-6B83-C598-076A-4A79F1A6D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D0FD7-78E5-DD97-7E6A-201D0BFB1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8DA8-6ABC-4EF4-B1E7-123C2BDE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0F84-5744-F473-612D-A43B4D74A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52071-7FF2-46B6-FFAB-E34C6957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06BC6-344F-800C-A096-2FDA59F5E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84" y="275058"/>
            <a:ext cx="8724727" cy="617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9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sakar bahaddin</dc:creator>
  <cp:lastModifiedBy>sakar bahaddin</cp:lastModifiedBy>
  <cp:revision>1</cp:revision>
  <dcterms:created xsi:type="dcterms:W3CDTF">2024-05-16T21:09:00Z</dcterms:created>
  <dcterms:modified xsi:type="dcterms:W3CDTF">2024-05-16T21:09:12Z</dcterms:modified>
</cp:coreProperties>
</file>