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40" d="100"/>
          <a:sy n="40" d="100"/>
        </p:scale>
        <p:origin x="-2304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3F5-DCB3-4A95-8A3E-DEEF81524BFB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F0D9-C117-4E7D-91E5-85DB926534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5777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3F5-DCB3-4A95-8A3E-DEEF81524BFB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F0D9-C117-4E7D-91E5-85DB926534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806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3F5-DCB3-4A95-8A3E-DEEF81524BFB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F0D9-C117-4E7D-91E5-85DB926534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459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3F5-DCB3-4A95-8A3E-DEEF81524BFB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F0D9-C117-4E7D-91E5-85DB926534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901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3F5-DCB3-4A95-8A3E-DEEF81524BFB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F0D9-C117-4E7D-91E5-85DB926534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332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3F5-DCB3-4A95-8A3E-DEEF81524BFB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F0D9-C117-4E7D-91E5-85DB926534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7205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3F5-DCB3-4A95-8A3E-DEEF81524BFB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F0D9-C117-4E7D-91E5-85DB926534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0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3F5-DCB3-4A95-8A3E-DEEF81524BFB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F0D9-C117-4E7D-91E5-85DB926534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419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3F5-DCB3-4A95-8A3E-DEEF81524BFB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F0D9-C117-4E7D-91E5-85DB926534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4355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3F5-DCB3-4A95-8A3E-DEEF81524BFB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F0D9-C117-4E7D-91E5-85DB926534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3597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3F5-DCB3-4A95-8A3E-DEEF81524BFB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F0D9-C117-4E7D-91E5-85DB926534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2332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7A3F5-DCB3-4A95-8A3E-DEEF81524BFB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0F0D9-C117-4E7D-91E5-85DB926534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83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تةندروستي وسةلامةتي\2023\قبول نشر\img2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92696"/>
            <a:ext cx="3919035" cy="575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58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Computer</dc:creator>
  <cp:lastModifiedBy>Ram Computer</cp:lastModifiedBy>
  <cp:revision>1</cp:revision>
  <dcterms:created xsi:type="dcterms:W3CDTF">2023-03-31T08:30:46Z</dcterms:created>
  <dcterms:modified xsi:type="dcterms:W3CDTF">2023-03-31T08:31:48Z</dcterms:modified>
</cp:coreProperties>
</file>