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6" d="100"/>
          <a:sy n="96" d="100"/>
        </p:scale>
        <p:origin x="-636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911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721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737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816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44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513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385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897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520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314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356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52CA-6192-470A-8B78-5243BA326D0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9068-6E02-41C0-BD16-0DE4904EF5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617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Ram Computer\Desktop\photo_2023-03-31_15-05-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602951" cy="570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1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m Computer\Desktop\photo_2023-03-31_15-05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221" y="678170"/>
            <a:ext cx="4935861" cy="493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95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Ram Computer\Desktop\photo_2023-03-31_15-05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660" y="2204864"/>
            <a:ext cx="4141284" cy="414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C:\Users\Ram Computer\Desktop\photo_2023-03-31_15-05-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5770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4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2023-03-31T12:06:46Z</dcterms:created>
  <dcterms:modified xsi:type="dcterms:W3CDTF">2023-03-31T12:08:37Z</dcterms:modified>
</cp:coreProperties>
</file>