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30983-8C00-ACCB-1DFF-4CFD8BAADF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B2AF5F-3963-F310-B5AD-DDCBB3E38B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AB8EA-AE4C-F79B-ED0B-0456D355A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0EA4-9840-4A9E-9A5B-E7D8BCF9D42A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B7DF0-6DED-98DC-EC8F-E9B7AB4B7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3B6A-B5F9-5B87-CFE4-76E811F20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9954-8748-4DE5-B357-C06ED779D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6AF94-B43C-9FF0-DE5D-3183A37E8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31B105-6F35-5389-AFBA-9F0BE2D2F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1C39-8266-8FAB-10DD-E7AD019EC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0EA4-9840-4A9E-9A5B-E7D8BCF9D42A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98EE6-A719-0383-F3A3-7E85787E5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837D3-59CC-CC28-2D67-1CB0B4F3C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9954-8748-4DE5-B357-C06ED779D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8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8C73D-3AA2-8922-CE39-33D797F88F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9C6E2-FC1E-3BB5-C84B-5EB0127CF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5695E-C59A-E940-DFE4-DDD4E283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0EA4-9840-4A9E-9A5B-E7D8BCF9D42A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C6074-951A-CEBA-1D45-6BF64049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CEC3F-BFCE-D9F9-9787-BA45BCD93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9954-8748-4DE5-B357-C06ED779D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3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56540-96FA-BC0E-0F66-89E2D367C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C937A-E42E-F619-550C-8C3E5BAAA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D1F95-07BA-3B48-78FB-C32A1E14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0EA4-9840-4A9E-9A5B-E7D8BCF9D42A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B3471-4C50-E22A-976C-2BA6C1636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CDC6B-0030-6DC5-CBBA-3E68DCC01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9954-8748-4DE5-B357-C06ED779D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5BAB-EB4E-57D1-0DAF-E7599176C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550DE-CB2F-7C91-22FA-B3E811F1F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6B3CF-E491-8E85-FB2C-4861FF3D7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0EA4-9840-4A9E-9A5B-E7D8BCF9D42A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2F141-851D-9BBB-CD82-A74150363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8059A-89D8-56F9-CFF1-BC10B5699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9954-8748-4DE5-B357-C06ED779D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5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CD6BF-D4E6-F96B-2C2B-45E88C2D1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726E2-EA7F-ED76-D665-A804AE15E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4F592-D83E-9E49-4B86-D0E8F8370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77677D-646C-B6E4-EBBF-CC19A919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0EA4-9840-4A9E-9A5B-E7D8BCF9D42A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53BD2-D363-9FFE-48F0-B7F024631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50A955-B100-CC2C-EF0C-722862D01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9954-8748-4DE5-B357-C06ED779D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8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D19FB-D3D3-5436-9E76-8BD9EF701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5E83B-7025-FC88-D254-F879D9023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D608A-40FE-12F3-CCFF-2B366D05F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0690AE-C933-7353-9E9D-E81562D28C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13F3AC-D338-8D9B-0E36-32A2523876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DDD46C-9302-425A-CB08-3378FCC91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0EA4-9840-4A9E-9A5B-E7D8BCF9D42A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29720F-46D0-A1EB-9E02-78A3978AA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FEADF2-9EC3-90BC-16AA-142E927FE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9954-8748-4DE5-B357-C06ED779D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456C6-154C-FB5A-B31F-02BC705E8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82F822-8A5B-F8B1-F6E2-71265D940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0EA4-9840-4A9E-9A5B-E7D8BCF9D42A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8498CA-8619-4D97-D08E-D5281FA39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13CD54-AB2D-C634-F103-77921871C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9954-8748-4DE5-B357-C06ED779D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9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D49362-D2F7-4F63-3D93-95DBE846B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0EA4-9840-4A9E-9A5B-E7D8BCF9D42A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B63744-2F2E-388F-CC67-355D6EAF4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589F13-C784-6C76-072B-CD1021F58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9954-8748-4DE5-B357-C06ED779D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63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CE1D1-1E95-F76C-8900-AF65620E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E916E-1C96-5878-C824-64532B937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0A64B3-0697-6D8A-169D-4EB2DC92C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54F05F-2444-7D2D-5107-633EDE93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0EA4-9840-4A9E-9A5B-E7D8BCF9D42A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29E13-DDAD-A8C5-4A20-C08826846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3343D-964F-84F0-E741-7B0B1FB07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9954-8748-4DE5-B357-C06ED779D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2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FE11E-7072-CFAF-7B2D-B4B8D626C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68360B-8C4F-0BB1-23DB-C2C407CDC2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7149C-A3C6-0A9D-9AF3-17C19ACF8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DDADE-42CB-8EB5-6275-C4C1987E4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0EA4-9840-4A9E-9A5B-E7D8BCF9D42A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A0026-BDF4-2DF8-CD25-61AEF423E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0D92C-9A45-A57B-E4E8-B4D19B1B3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9954-8748-4DE5-B357-C06ED779D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8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805F28-4B4C-469B-E41F-6628CB58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C5C6B-6813-726B-61F6-641DD6C56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202DE-4E92-2289-8475-064334258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30EA4-9840-4A9E-9A5B-E7D8BCF9D42A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B3E99-7891-7C42-0137-B39CB63CBC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85D5A-6BD5-2E79-0458-31DCE2218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49954-8748-4DE5-B357-C06ED779D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6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EE66B5-8A40-66E4-9BAE-FBE6B27F16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275" y="332839"/>
            <a:ext cx="4372841" cy="58304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EF29FA3-0F80-E3AF-F142-02C6BDCECB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159" y="332839"/>
            <a:ext cx="4372841" cy="5830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01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sakar bahaddin</dc:creator>
  <cp:lastModifiedBy>sakar bahaddin</cp:lastModifiedBy>
  <cp:revision>1</cp:revision>
  <dcterms:created xsi:type="dcterms:W3CDTF">2024-05-20T15:45:17Z</dcterms:created>
  <dcterms:modified xsi:type="dcterms:W3CDTF">2024-05-20T15:45:35Z</dcterms:modified>
</cp:coreProperties>
</file>