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1F83-D253-A01C-2FC2-6DEA5237C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AAFBA-AB4F-09B7-EEC8-C6E6871F9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1E384-1542-316A-CA00-269C8C67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AF535-CC36-56AE-AB8E-6E789C1E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E3635-3811-B25E-8D6C-D794DFA8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FB9E-7BD1-97B8-17C5-64860192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D09C8-3A87-403C-3F1E-35E66CA02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8B7D-EE88-445A-CCA5-F3E53F09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F0D2-B0E1-8932-B975-4A6033A7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2F594-645E-E336-730F-816C1656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6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C6333-8901-2F87-130C-E445D85D4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9C879-33E6-9441-B99C-6E77B0AFB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0158-250F-48E1-7DB3-6375602F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83037-594F-F754-2A3F-35EAA37D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0DDC-A383-1B65-63A6-35C5F880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0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F46B-B8E3-1010-1AFB-9E85989E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DFB4D-758C-AA5A-A6E6-6C258734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275CF-4F3F-F5B2-FE67-E7B677E1B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6879-1AC2-D1B3-0178-EF422AF6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AA77B-A4E0-E314-6B69-B0EF41EC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7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789A-FE6F-21D8-8CFE-78F08BEBB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6BDC5-D7DA-62B7-C8E9-A304DB1F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A6E2-2DB0-BEBC-570B-39FA27C6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8C4F7-40C4-CEB6-4711-8B150F43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EE811-533D-5F13-87CC-0A681A06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4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AB13-83E3-2FF4-AD2E-3E0B6D05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FF8C-F98F-36B4-A92D-DF57DF83B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F9536-CECD-078D-FC30-E2560EFCC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1AE45-9B71-84BF-3AF0-FDCDA054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BCD3B-2684-5C1A-C5FA-D2C99852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9CF89-0FA5-B2CD-87B2-101F7825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2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5F78-81EC-5EC1-F2C5-52F6CD47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69907-6FA5-959B-9D2A-3FDF356C6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D97A1-1127-8E9E-422B-72199FFA3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EF7DE-D096-28B3-0343-AAD36B604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FFDC5-CFCE-6DC9-2ACB-83C0F34A5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69C44-8E02-C0C5-5E1B-F2CB2099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C7C6C-B48C-2D7D-D6DF-52581FFF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2D7770-2DCD-2E7E-86BC-21C6166D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A079-EB60-BBD1-D0A1-73A9512E0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11F78-E7A6-8818-4A79-73C91CEC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7091E-8AE2-6757-6252-C0BE7AF1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4562F-18F3-444E-3F08-11396689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D1FF9-41F5-903F-D0F7-520AC5B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0060F-FDF6-457F-5209-6EE99F4C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AE453-7569-43D3-F163-DE578739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EA9F-6FF4-3CC2-E215-9A3152E9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1E534-2CF0-3397-0FAD-F0DAFA4AB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F3694-D7D0-5453-4E80-48A91307A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D5D8D-592E-E90C-88BC-A65620E3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E8F40-28DF-C18C-584E-9879A468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5D236-46A6-332D-D9CF-907828A2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1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A412B-CF2C-E0E0-2006-0B1380364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567DD4-7AA0-683C-D706-8DED87965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CC9EF-869D-282E-C663-7FEBB78FC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28E58-F829-CCAD-3BBF-26779DF4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0BC73-6418-7BD0-2EC0-AD85D48F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4EAA2-C7A7-B9D5-93C0-701A73DB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4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1F546-DCEB-1DC0-9981-8A47D8CD8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4B839-DC05-7043-C08B-1B29DB265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99F1B-B018-B3EF-54D9-00E58791C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CBA51-5ED3-485D-BFF2-5E6DF21E966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61530-AB4B-E92A-514C-72195FB32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253D8-169A-29CB-4E03-06BEF4024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8374-B9E8-44EA-9A55-24A8EE151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4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79E0E-977E-B174-5B56-51878D3C1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C8D54-44D7-05C8-017C-30A501B52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D79961-09C8-EC4F-5B29-830AFE73E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42" y="327337"/>
            <a:ext cx="3738516" cy="54617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E53A1C-0F07-AFC7-9C46-3EC7AF386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82" y="546119"/>
            <a:ext cx="3549758" cy="518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3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sakar bahaddin</dc:creator>
  <cp:lastModifiedBy>sakar bahaddin</cp:lastModifiedBy>
  <cp:revision>1</cp:revision>
  <dcterms:created xsi:type="dcterms:W3CDTF">2024-05-25T08:39:53Z</dcterms:created>
  <dcterms:modified xsi:type="dcterms:W3CDTF">2024-05-25T08:40:11Z</dcterms:modified>
</cp:coreProperties>
</file>